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4"/>
  </p:sldMasterIdLst>
  <p:sldIdLst>
    <p:sldId id="293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0D6BF23-65D8-4278-887D-F26612D4656C}">
          <p14:sldIdLst>
            <p14:sldId id="293"/>
            <p14:sldId id="297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470E8F-265C-462C-8963-8C285D823C03}" type="doc">
      <dgm:prSet loTypeId="urn:microsoft.com/office/officeart/2005/8/layout/vList2" loCatId="list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512F04B6-1B04-478C-92C2-A0AC96157DE2}">
      <dgm:prSet custT="1"/>
      <dgm:spPr/>
      <dgm:t>
        <a:bodyPr/>
        <a:lstStyle/>
        <a:p>
          <a:r>
            <a:rPr lang="en-US" sz="1600" dirty="0"/>
            <a:t>Good residential location</a:t>
          </a:r>
        </a:p>
      </dgm:t>
    </dgm:pt>
    <dgm:pt modelId="{C74D8573-8E8C-470D-A286-2282FAB58B79}" type="parTrans" cxnId="{1F8A08AA-6A4C-4524-81C9-3406361E3C8D}">
      <dgm:prSet/>
      <dgm:spPr/>
      <dgm:t>
        <a:bodyPr/>
        <a:lstStyle/>
        <a:p>
          <a:endParaRPr lang="en-US" sz="4000"/>
        </a:p>
      </dgm:t>
    </dgm:pt>
    <dgm:pt modelId="{B581C168-7DA1-41AA-8971-08E0F3E66A11}" type="sibTrans" cxnId="{1F8A08AA-6A4C-4524-81C9-3406361E3C8D}">
      <dgm:prSet/>
      <dgm:spPr/>
      <dgm:t>
        <a:bodyPr/>
        <a:lstStyle/>
        <a:p>
          <a:endParaRPr lang="en-US" sz="4000"/>
        </a:p>
      </dgm:t>
    </dgm:pt>
    <dgm:pt modelId="{9AA9C0BA-5B7A-4D1F-A36E-8BCE4BEE87EF}">
      <dgm:prSet custT="1"/>
      <dgm:spPr/>
      <dgm:t>
        <a:bodyPr/>
        <a:lstStyle/>
        <a:p>
          <a:r>
            <a:rPr lang="en-US" sz="1600" dirty="0"/>
            <a:t>Urban neighborhood characteristic</a:t>
          </a:r>
        </a:p>
      </dgm:t>
    </dgm:pt>
    <dgm:pt modelId="{0A9D8F14-2C87-4269-8FC0-95C705B0A73C}" type="parTrans" cxnId="{FE4F9F06-811B-4DBB-80D3-B5626708BE3C}">
      <dgm:prSet/>
      <dgm:spPr/>
      <dgm:t>
        <a:bodyPr/>
        <a:lstStyle/>
        <a:p>
          <a:endParaRPr lang="en-US" sz="4000"/>
        </a:p>
      </dgm:t>
    </dgm:pt>
    <dgm:pt modelId="{1807C8C7-C5FB-44D5-9AEE-4F17C18DF723}" type="sibTrans" cxnId="{FE4F9F06-811B-4DBB-80D3-B5626708BE3C}">
      <dgm:prSet/>
      <dgm:spPr/>
      <dgm:t>
        <a:bodyPr/>
        <a:lstStyle/>
        <a:p>
          <a:endParaRPr lang="en-US" sz="4000"/>
        </a:p>
      </dgm:t>
    </dgm:pt>
    <dgm:pt modelId="{CF23001C-A405-4B32-B970-183921B01446}">
      <dgm:prSet custT="1"/>
      <dgm:spPr/>
      <dgm:t>
        <a:bodyPr/>
        <a:lstStyle/>
        <a:p>
          <a:r>
            <a:rPr lang="en-US" sz="1600" dirty="0"/>
            <a:t>Big enough population</a:t>
          </a:r>
        </a:p>
      </dgm:t>
    </dgm:pt>
    <dgm:pt modelId="{3904BC6A-21B6-499D-A17F-9D9B98C35DC8}" type="parTrans" cxnId="{354E799F-09E3-48ED-9C60-700F790B9980}">
      <dgm:prSet/>
      <dgm:spPr/>
      <dgm:t>
        <a:bodyPr/>
        <a:lstStyle/>
        <a:p>
          <a:endParaRPr lang="en-US" sz="4000"/>
        </a:p>
      </dgm:t>
    </dgm:pt>
    <dgm:pt modelId="{EF0C56E1-6D30-442C-9B09-59F21621872E}" type="sibTrans" cxnId="{354E799F-09E3-48ED-9C60-700F790B9980}">
      <dgm:prSet/>
      <dgm:spPr/>
      <dgm:t>
        <a:bodyPr/>
        <a:lstStyle/>
        <a:p>
          <a:endParaRPr lang="en-US" sz="4000"/>
        </a:p>
      </dgm:t>
    </dgm:pt>
    <dgm:pt modelId="{C72F5B6D-6E8D-4324-A198-EED31BFA6B10}">
      <dgm:prSet custT="1"/>
      <dgm:spPr/>
      <dgm:t>
        <a:bodyPr/>
        <a:lstStyle/>
        <a:p>
          <a:r>
            <a:rPr lang="en-US" sz="1600" dirty="0"/>
            <a:t>Less nearby competitors</a:t>
          </a:r>
        </a:p>
      </dgm:t>
    </dgm:pt>
    <dgm:pt modelId="{FF74F370-5563-4EC8-85CF-195F80349DD8}" type="parTrans" cxnId="{DB61F446-7551-4FAA-8C7E-D3E287F56F0C}">
      <dgm:prSet/>
      <dgm:spPr/>
      <dgm:t>
        <a:bodyPr/>
        <a:lstStyle/>
        <a:p>
          <a:endParaRPr lang="en-US" sz="4000"/>
        </a:p>
      </dgm:t>
    </dgm:pt>
    <dgm:pt modelId="{BD6D2C48-143E-4FCC-AD26-73BF4C511205}" type="sibTrans" cxnId="{DB61F446-7551-4FAA-8C7E-D3E287F56F0C}">
      <dgm:prSet/>
      <dgm:spPr/>
      <dgm:t>
        <a:bodyPr/>
        <a:lstStyle/>
        <a:p>
          <a:endParaRPr lang="en-US" sz="4000"/>
        </a:p>
      </dgm:t>
    </dgm:pt>
    <dgm:pt modelId="{CB5C98FB-87A8-47C9-8E3F-E41E9BE1359D}">
      <dgm:prSet custT="1"/>
      <dgm:spPr/>
      <dgm:t>
        <a:bodyPr/>
        <a:lstStyle/>
        <a:p>
          <a:r>
            <a:rPr lang="en-US" sz="1600" dirty="0"/>
            <a:t>Have supportive common venues</a:t>
          </a:r>
        </a:p>
      </dgm:t>
    </dgm:pt>
    <dgm:pt modelId="{58EB4EAF-A943-4760-BDD7-BFE1EFF256BA}" type="parTrans" cxnId="{98FEB8EC-8370-481A-85CA-01F54C4AAF4F}">
      <dgm:prSet/>
      <dgm:spPr/>
      <dgm:t>
        <a:bodyPr/>
        <a:lstStyle/>
        <a:p>
          <a:endParaRPr lang="en-US" sz="4000"/>
        </a:p>
      </dgm:t>
    </dgm:pt>
    <dgm:pt modelId="{7FE0D3FD-E396-496A-8F9B-259EDD2D89A5}" type="sibTrans" cxnId="{98FEB8EC-8370-481A-85CA-01F54C4AAF4F}">
      <dgm:prSet/>
      <dgm:spPr/>
      <dgm:t>
        <a:bodyPr/>
        <a:lstStyle/>
        <a:p>
          <a:endParaRPr lang="en-US" sz="4000"/>
        </a:p>
      </dgm:t>
    </dgm:pt>
    <dgm:pt modelId="{A16889E4-1BF1-470F-954B-D42380DF9757}" type="pres">
      <dgm:prSet presAssocID="{66470E8F-265C-462C-8963-8C285D823C03}" presName="linear" presStyleCnt="0">
        <dgm:presLayoutVars>
          <dgm:animLvl val="lvl"/>
          <dgm:resizeHandles val="exact"/>
        </dgm:presLayoutVars>
      </dgm:prSet>
      <dgm:spPr/>
    </dgm:pt>
    <dgm:pt modelId="{6076551E-0FFC-440E-AF25-DAFDD3693EEA}" type="pres">
      <dgm:prSet presAssocID="{512F04B6-1B04-478C-92C2-A0AC96157DE2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E912FD85-B558-4AFA-89C8-F387F03AE3DE}" type="pres">
      <dgm:prSet presAssocID="{B581C168-7DA1-41AA-8971-08E0F3E66A11}" presName="spacer" presStyleCnt="0"/>
      <dgm:spPr/>
    </dgm:pt>
    <dgm:pt modelId="{A56077E6-C4DC-46AB-BCB7-25E2EF88F9C9}" type="pres">
      <dgm:prSet presAssocID="{9AA9C0BA-5B7A-4D1F-A36E-8BCE4BEE87EF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1E75B3E-F233-4EDC-A355-5F0D76D2029D}" type="pres">
      <dgm:prSet presAssocID="{1807C8C7-C5FB-44D5-9AEE-4F17C18DF723}" presName="spacer" presStyleCnt="0"/>
      <dgm:spPr/>
    </dgm:pt>
    <dgm:pt modelId="{9639D615-BE3C-4B19-ACC4-ED042758D39E}" type="pres">
      <dgm:prSet presAssocID="{CF23001C-A405-4B32-B970-183921B0144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76970629-6E41-4794-BA3E-03ED90E5D52D}" type="pres">
      <dgm:prSet presAssocID="{EF0C56E1-6D30-442C-9B09-59F21621872E}" presName="spacer" presStyleCnt="0"/>
      <dgm:spPr/>
    </dgm:pt>
    <dgm:pt modelId="{8F3132C5-0114-4A2C-BE30-38892AB3E27D}" type="pres">
      <dgm:prSet presAssocID="{CB5C98FB-87A8-47C9-8E3F-E41E9BE1359D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EF4AE57-DA70-478B-8583-B75704D79EA2}" type="pres">
      <dgm:prSet presAssocID="{7FE0D3FD-E396-496A-8F9B-259EDD2D89A5}" presName="spacer" presStyleCnt="0"/>
      <dgm:spPr/>
    </dgm:pt>
    <dgm:pt modelId="{654EB15F-78C5-4194-BF0F-C240C2CC0CEB}" type="pres">
      <dgm:prSet presAssocID="{C72F5B6D-6E8D-4324-A198-EED31BFA6B10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E4F9F06-811B-4DBB-80D3-B5626708BE3C}" srcId="{66470E8F-265C-462C-8963-8C285D823C03}" destId="{9AA9C0BA-5B7A-4D1F-A36E-8BCE4BEE87EF}" srcOrd="1" destOrd="0" parTransId="{0A9D8F14-2C87-4269-8FC0-95C705B0A73C}" sibTransId="{1807C8C7-C5FB-44D5-9AEE-4F17C18DF723}"/>
    <dgm:cxn modelId="{8B694F0F-C753-46A7-937D-47364D0CFF1A}" type="presOf" srcId="{CB5C98FB-87A8-47C9-8E3F-E41E9BE1359D}" destId="{8F3132C5-0114-4A2C-BE30-38892AB3E27D}" srcOrd="0" destOrd="0" presId="urn:microsoft.com/office/officeart/2005/8/layout/vList2"/>
    <dgm:cxn modelId="{A354021E-D9F5-4B66-BC9D-E02AC2BAE73A}" type="presOf" srcId="{512F04B6-1B04-478C-92C2-A0AC96157DE2}" destId="{6076551E-0FFC-440E-AF25-DAFDD3693EEA}" srcOrd="0" destOrd="0" presId="urn:microsoft.com/office/officeart/2005/8/layout/vList2"/>
    <dgm:cxn modelId="{0F176B2A-C33D-4CF6-B1E9-22D740A9EDF8}" type="presOf" srcId="{66470E8F-265C-462C-8963-8C285D823C03}" destId="{A16889E4-1BF1-470F-954B-D42380DF9757}" srcOrd="0" destOrd="0" presId="urn:microsoft.com/office/officeart/2005/8/layout/vList2"/>
    <dgm:cxn modelId="{DB61F446-7551-4FAA-8C7E-D3E287F56F0C}" srcId="{66470E8F-265C-462C-8963-8C285D823C03}" destId="{C72F5B6D-6E8D-4324-A198-EED31BFA6B10}" srcOrd="4" destOrd="0" parTransId="{FF74F370-5563-4EC8-85CF-195F80349DD8}" sibTransId="{BD6D2C48-143E-4FCC-AD26-73BF4C511205}"/>
    <dgm:cxn modelId="{EFBE1381-9BD8-44B3-8389-B7F1FFC2420F}" type="presOf" srcId="{9AA9C0BA-5B7A-4D1F-A36E-8BCE4BEE87EF}" destId="{A56077E6-C4DC-46AB-BCB7-25E2EF88F9C9}" srcOrd="0" destOrd="0" presId="urn:microsoft.com/office/officeart/2005/8/layout/vList2"/>
    <dgm:cxn modelId="{354E799F-09E3-48ED-9C60-700F790B9980}" srcId="{66470E8F-265C-462C-8963-8C285D823C03}" destId="{CF23001C-A405-4B32-B970-183921B01446}" srcOrd="2" destOrd="0" parTransId="{3904BC6A-21B6-499D-A17F-9D9B98C35DC8}" sibTransId="{EF0C56E1-6D30-442C-9B09-59F21621872E}"/>
    <dgm:cxn modelId="{1F8A08AA-6A4C-4524-81C9-3406361E3C8D}" srcId="{66470E8F-265C-462C-8963-8C285D823C03}" destId="{512F04B6-1B04-478C-92C2-A0AC96157DE2}" srcOrd="0" destOrd="0" parTransId="{C74D8573-8E8C-470D-A286-2282FAB58B79}" sibTransId="{B581C168-7DA1-41AA-8971-08E0F3E66A11}"/>
    <dgm:cxn modelId="{C17610B4-2290-4089-810B-D43E4FDB388E}" type="presOf" srcId="{CF23001C-A405-4B32-B970-183921B01446}" destId="{9639D615-BE3C-4B19-ACC4-ED042758D39E}" srcOrd="0" destOrd="0" presId="urn:microsoft.com/office/officeart/2005/8/layout/vList2"/>
    <dgm:cxn modelId="{98FEB8EC-8370-481A-85CA-01F54C4AAF4F}" srcId="{66470E8F-265C-462C-8963-8C285D823C03}" destId="{CB5C98FB-87A8-47C9-8E3F-E41E9BE1359D}" srcOrd="3" destOrd="0" parTransId="{58EB4EAF-A943-4760-BDD7-BFE1EFF256BA}" sibTransId="{7FE0D3FD-E396-496A-8F9B-259EDD2D89A5}"/>
    <dgm:cxn modelId="{A36C51FF-733A-429B-83FD-908D04D92BE3}" type="presOf" srcId="{C72F5B6D-6E8D-4324-A198-EED31BFA6B10}" destId="{654EB15F-78C5-4194-BF0F-C240C2CC0CEB}" srcOrd="0" destOrd="0" presId="urn:microsoft.com/office/officeart/2005/8/layout/vList2"/>
    <dgm:cxn modelId="{BC45729D-3B85-4C2F-834B-C24E5BFF4CB5}" type="presParOf" srcId="{A16889E4-1BF1-470F-954B-D42380DF9757}" destId="{6076551E-0FFC-440E-AF25-DAFDD3693EEA}" srcOrd="0" destOrd="0" presId="urn:microsoft.com/office/officeart/2005/8/layout/vList2"/>
    <dgm:cxn modelId="{89D74719-A64A-4A6E-A47A-BC835B49FD8C}" type="presParOf" srcId="{A16889E4-1BF1-470F-954B-D42380DF9757}" destId="{E912FD85-B558-4AFA-89C8-F387F03AE3DE}" srcOrd="1" destOrd="0" presId="urn:microsoft.com/office/officeart/2005/8/layout/vList2"/>
    <dgm:cxn modelId="{4A0600FA-2E5D-4715-A527-846F0D28E51E}" type="presParOf" srcId="{A16889E4-1BF1-470F-954B-D42380DF9757}" destId="{A56077E6-C4DC-46AB-BCB7-25E2EF88F9C9}" srcOrd="2" destOrd="0" presId="urn:microsoft.com/office/officeart/2005/8/layout/vList2"/>
    <dgm:cxn modelId="{48D29F44-ED9E-4CA6-9863-8287CFD449AA}" type="presParOf" srcId="{A16889E4-1BF1-470F-954B-D42380DF9757}" destId="{91E75B3E-F233-4EDC-A355-5F0D76D2029D}" srcOrd="3" destOrd="0" presId="urn:microsoft.com/office/officeart/2005/8/layout/vList2"/>
    <dgm:cxn modelId="{8B9D93FB-2A43-45AC-B092-FE74A3D12111}" type="presParOf" srcId="{A16889E4-1BF1-470F-954B-D42380DF9757}" destId="{9639D615-BE3C-4B19-ACC4-ED042758D39E}" srcOrd="4" destOrd="0" presId="urn:microsoft.com/office/officeart/2005/8/layout/vList2"/>
    <dgm:cxn modelId="{04B49930-A45D-4D31-A39A-58116F83A2A2}" type="presParOf" srcId="{A16889E4-1BF1-470F-954B-D42380DF9757}" destId="{76970629-6E41-4794-BA3E-03ED90E5D52D}" srcOrd="5" destOrd="0" presId="urn:microsoft.com/office/officeart/2005/8/layout/vList2"/>
    <dgm:cxn modelId="{11C1CDCF-543D-46CA-A88C-109BFE3FBA72}" type="presParOf" srcId="{A16889E4-1BF1-470F-954B-D42380DF9757}" destId="{8F3132C5-0114-4A2C-BE30-38892AB3E27D}" srcOrd="6" destOrd="0" presId="urn:microsoft.com/office/officeart/2005/8/layout/vList2"/>
    <dgm:cxn modelId="{A5A444E9-2DBC-4AAE-99E8-9A9E5EDA4E79}" type="presParOf" srcId="{A16889E4-1BF1-470F-954B-D42380DF9757}" destId="{6EF4AE57-DA70-478B-8583-B75704D79EA2}" srcOrd="7" destOrd="0" presId="urn:microsoft.com/office/officeart/2005/8/layout/vList2"/>
    <dgm:cxn modelId="{49551DFF-C258-4704-9625-08AB393FF6F9}" type="presParOf" srcId="{A16889E4-1BF1-470F-954B-D42380DF9757}" destId="{654EB15F-78C5-4194-BF0F-C240C2CC0CEB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53FE0A-6918-4B6C-B117-168C0F46DEDD}" type="doc">
      <dgm:prSet loTypeId="urn:microsoft.com/office/officeart/2005/8/layout/default" loCatId="list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0C323BCD-2E5C-4E1A-91F3-9435BEEA858E}">
      <dgm:prSet/>
      <dgm:spPr/>
      <dgm:t>
        <a:bodyPr/>
        <a:lstStyle/>
        <a:p>
          <a:r>
            <a:rPr lang="en-US" b="1" dirty="0"/>
            <a:t>Name of region and neighborhoods</a:t>
          </a:r>
        </a:p>
        <a:p>
          <a:r>
            <a:rPr lang="en-US" dirty="0"/>
            <a:t>Source: latimes.com</a:t>
          </a:r>
        </a:p>
      </dgm:t>
    </dgm:pt>
    <dgm:pt modelId="{86D88890-B39E-45B2-A148-A6CB56FB4380}" type="parTrans" cxnId="{0E36CA51-6D05-446E-AB1E-17AC6B4BCA0B}">
      <dgm:prSet/>
      <dgm:spPr/>
      <dgm:t>
        <a:bodyPr/>
        <a:lstStyle/>
        <a:p>
          <a:endParaRPr lang="en-US"/>
        </a:p>
      </dgm:t>
    </dgm:pt>
    <dgm:pt modelId="{6394F6B9-EF3D-41D8-9E08-214CF1E59C04}" type="sibTrans" cxnId="{0E36CA51-6D05-446E-AB1E-17AC6B4BCA0B}">
      <dgm:prSet/>
      <dgm:spPr/>
      <dgm:t>
        <a:bodyPr/>
        <a:lstStyle/>
        <a:p>
          <a:endParaRPr lang="en-US"/>
        </a:p>
      </dgm:t>
    </dgm:pt>
    <dgm:pt modelId="{3FD98B6D-BE2F-42C9-B88D-504658D81A14}">
      <dgm:prSet/>
      <dgm:spPr/>
      <dgm:t>
        <a:bodyPr/>
        <a:lstStyle/>
        <a:p>
          <a:r>
            <a:rPr lang="en-US" b="1" dirty="0"/>
            <a:t>Number of residents (population)</a:t>
          </a:r>
        </a:p>
        <a:p>
          <a:r>
            <a:rPr lang="en-US" dirty="0"/>
            <a:t>Source: latimes.com</a:t>
          </a:r>
        </a:p>
      </dgm:t>
    </dgm:pt>
    <dgm:pt modelId="{1F79D18B-BEB2-45FF-8573-5D86A3D9759E}" type="parTrans" cxnId="{E1A9DFB4-DCFC-497A-9B96-E7E9D7200CA0}">
      <dgm:prSet/>
      <dgm:spPr/>
      <dgm:t>
        <a:bodyPr/>
        <a:lstStyle/>
        <a:p>
          <a:endParaRPr lang="en-US"/>
        </a:p>
      </dgm:t>
    </dgm:pt>
    <dgm:pt modelId="{46504268-C500-4566-A84C-F7578736A77C}" type="sibTrans" cxnId="{E1A9DFB4-DCFC-497A-9B96-E7E9D7200CA0}">
      <dgm:prSet/>
      <dgm:spPr/>
      <dgm:t>
        <a:bodyPr/>
        <a:lstStyle/>
        <a:p>
          <a:endParaRPr lang="en-US"/>
        </a:p>
      </dgm:t>
    </dgm:pt>
    <dgm:pt modelId="{417767DE-1DAC-4793-9F47-0B31EC1357A6}">
      <dgm:prSet/>
      <dgm:spPr/>
      <dgm:t>
        <a:bodyPr/>
        <a:lstStyle/>
        <a:p>
          <a:r>
            <a:rPr lang="en-US" b="1" dirty="0"/>
            <a:t>Common venues around every city</a:t>
          </a:r>
        </a:p>
        <a:p>
          <a:r>
            <a:rPr lang="en-US" dirty="0"/>
            <a:t>Source: Foursquare</a:t>
          </a:r>
        </a:p>
      </dgm:t>
    </dgm:pt>
    <dgm:pt modelId="{87790EC1-9735-43B9-84B5-9488687BE21F}" type="parTrans" cxnId="{6799488F-9F80-4272-8045-42F6C6CA2B07}">
      <dgm:prSet/>
      <dgm:spPr/>
      <dgm:t>
        <a:bodyPr/>
        <a:lstStyle/>
        <a:p>
          <a:endParaRPr lang="en-US"/>
        </a:p>
      </dgm:t>
    </dgm:pt>
    <dgm:pt modelId="{38E7D3B3-3A86-4678-98A7-98E0F54AF932}" type="sibTrans" cxnId="{6799488F-9F80-4272-8045-42F6C6CA2B07}">
      <dgm:prSet/>
      <dgm:spPr/>
      <dgm:t>
        <a:bodyPr/>
        <a:lstStyle/>
        <a:p>
          <a:endParaRPr lang="en-US"/>
        </a:p>
      </dgm:t>
    </dgm:pt>
    <dgm:pt modelId="{1B7B21D3-3030-47FC-82B4-B02F2D14AF6D}">
      <dgm:prSet/>
      <dgm:spPr/>
      <dgm:t>
        <a:bodyPr/>
        <a:lstStyle/>
        <a:p>
          <a:r>
            <a:rPr lang="en-US" b="1" dirty="0"/>
            <a:t>Location of neighborhoods (</a:t>
          </a:r>
          <a:r>
            <a:rPr lang="en-US" b="1" dirty="0" err="1"/>
            <a:t>Langitude</a:t>
          </a:r>
          <a:r>
            <a:rPr lang="en-US" b="1" dirty="0"/>
            <a:t> and Latitude)</a:t>
          </a:r>
        </a:p>
        <a:p>
          <a:r>
            <a:rPr lang="en-US" dirty="0"/>
            <a:t>Source: geocoders and latimes.com</a:t>
          </a:r>
        </a:p>
      </dgm:t>
    </dgm:pt>
    <dgm:pt modelId="{8F03B879-556D-44A0-8084-A48ABD123AA6}" type="sibTrans" cxnId="{796183D9-EF22-40D0-92FE-C888A0A7ACB6}">
      <dgm:prSet/>
      <dgm:spPr/>
      <dgm:t>
        <a:bodyPr/>
        <a:lstStyle/>
        <a:p>
          <a:endParaRPr lang="en-US"/>
        </a:p>
      </dgm:t>
    </dgm:pt>
    <dgm:pt modelId="{76D47082-8A62-49CC-96A6-F9F47922FD1D}" type="parTrans" cxnId="{796183D9-EF22-40D0-92FE-C888A0A7ACB6}">
      <dgm:prSet/>
      <dgm:spPr/>
      <dgm:t>
        <a:bodyPr/>
        <a:lstStyle/>
        <a:p>
          <a:endParaRPr lang="en-US"/>
        </a:p>
      </dgm:t>
    </dgm:pt>
    <dgm:pt modelId="{C7353F20-2314-4E63-A6EF-8854D05C9C81}" type="pres">
      <dgm:prSet presAssocID="{0C53FE0A-6918-4B6C-B117-168C0F46DEDD}" presName="diagram" presStyleCnt="0">
        <dgm:presLayoutVars>
          <dgm:dir/>
          <dgm:resizeHandles val="exact"/>
        </dgm:presLayoutVars>
      </dgm:prSet>
      <dgm:spPr/>
    </dgm:pt>
    <dgm:pt modelId="{7758516A-E6B0-496B-B3B1-95AC921DC608}" type="pres">
      <dgm:prSet presAssocID="{0C323BCD-2E5C-4E1A-91F3-9435BEEA858E}" presName="node" presStyleLbl="node1" presStyleIdx="0" presStyleCnt="4">
        <dgm:presLayoutVars>
          <dgm:bulletEnabled val="1"/>
        </dgm:presLayoutVars>
      </dgm:prSet>
      <dgm:spPr/>
    </dgm:pt>
    <dgm:pt modelId="{540FBFB7-F198-4B5A-9EB1-43E42BF28DA5}" type="pres">
      <dgm:prSet presAssocID="{6394F6B9-EF3D-41D8-9E08-214CF1E59C04}" presName="sibTrans" presStyleCnt="0"/>
      <dgm:spPr/>
    </dgm:pt>
    <dgm:pt modelId="{11847A2D-8F40-48F7-8223-7935E3DFE711}" type="pres">
      <dgm:prSet presAssocID="{1B7B21D3-3030-47FC-82B4-B02F2D14AF6D}" presName="node" presStyleLbl="node1" presStyleIdx="1" presStyleCnt="4">
        <dgm:presLayoutVars>
          <dgm:bulletEnabled val="1"/>
        </dgm:presLayoutVars>
      </dgm:prSet>
      <dgm:spPr/>
    </dgm:pt>
    <dgm:pt modelId="{EF962D68-DEC5-495C-87B9-96463C4D7AC9}" type="pres">
      <dgm:prSet presAssocID="{8F03B879-556D-44A0-8084-A48ABD123AA6}" presName="sibTrans" presStyleCnt="0"/>
      <dgm:spPr/>
    </dgm:pt>
    <dgm:pt modelId="{619423F6-F387-416F-8DC4-5289D88C8555}" type="pres">
      <dgm:prSet presAssocID="{3FD98B6D-BE2F-42C9-B88D-504658D81A14}" presName="node" presStyleLbl="node1" presStyleIdx="2" presStyleCnt="4">
        <dgm:presLayoutVars>
          <dgm:bulletEnabled val="1"/>
        </dgm:presLayoutVars>
      </dgm:prSet>
      <dgm:spPr/>
    </dgm:pt>
    <dgm:pt modelId="{8E419DB4-A4EE-463C-83AD-05DADCB19986}" type="pres">
      <dgm:prSet presAssocID="{46504268-C500-4566-A84C-F7578736A77C}" presName="sibTrans" presStyleCnt="0"/>
      <dgm:spPr/>
    </dgm:pt>
    <dgm:pt modelId="{B219A1B7-8F80-4AE2-9E2F-16F6CAA27AAD}" type="pres">
      <dgm:prSet presAssocID="{417767DE-1DAC-4793-9F47-0B31EC1357A6}" presName="node" presStyleLbl="node1" presStyleIdx="3" presStyleCnt="4">
        <dgm:presLayoutVars>
          <dgm:bulletEnabled val="1"/>
        </dgm:presLayoutVars>
      </dgm:prSet>
      <dgm:spPr/>
    </dgm:pt>
  </dgm:ptLst>
  <dgm:cxnLst>
    <dgm:cxn modelId="{16E2EA27-1878-4BFE-812D-FCC5D87CA2C8}" type="presOf" srcId="{0C323BCD-2E5C-4E1A-91F3-9435BEEA858E}" destId="{7758516A-E6B0-496B-B3B1-95AC921DC608}" srcOrd="0" destOrd="0" presId="urn:microsoft.com/office/officeart/2005/8/layout/default"/>
    <dgm:cxn modelId="{0E36CA51-6D05-446E-AB1E-17AC6B4BCA0B}" srcId="{0C53FE0A-6918-4B6C-B117-168C0F46DEDD}" destId="{0C323BCD-2E5C-4E1A-91F3-9435BEEA858E}" srcOrd="0" destOrd="0" parTransId="{86D88890-B39E-45B2-A148-A6CB56FB4380}" sibTransId="{6394F6B9-EF3D-41D8-9E08-214CF1E59C04}"/>
    <dgm:cxn modelId="{6799488F-9F80-4272-8045-42F6C6CA2B07}" srcId="{0C53FE0A-6918-4B6C-B117-168C0F46DEDD}" destId="{417767DE-1DAC-4793-9F47-0B31EC1357A6}" srcOrd="3" destOrd="0" parTransId="{87790EC1-9735-43B9-84B5-9488687BE21F}" sibTransId="{38E7D3B3-3A86-4678-98A7-98E0F54AF932}"/>
    <dgm:cxn modelId="{48CE869F-0C0E-4E04-9DA3-7B6E9581779E}" type="presOf" srcId="{1B7B21D3-3030-47FC-82B4-B02F2D14AF6D}" destId="{11847A2D-8F40-48F7-8223-7935E3DFE711}" srcOrd="0" destOrd="0" presId="urn:microsoft.com/office/officeart/2005/8/layout/default"/>
    <dgm:cxn modelId="{F3AF49A5-6158-4939-B27C-7084D9E7C628}" type="presOf" srcId="{0C53FE0A-6918-4B6C-B117-168C0F46DEDD}" destId="{C7353F20-2314-4E63-A6EF-8854D05C9C81}" srcOrd="0" destOrd="0" presId="urn:microsoft.com/office/officeart/2005/8/layout/default"/>
    <dgm:cxn modelId="{7EFFCFA6-DF8A-4F6B-8934-9A2578FBC70F}" type="presOf" srcId="{417767DE-1DAC-4793-9F47-0B31EC1357A6}" destId="{B219A1B7-8F80-4AE2-9E2F-16F6CAA27AAD}" srcOrd="0" destOrd="0" presId="urn:microsoft.com/office/officeart/2005/8/layout/default"/>
    <dgm:cxn modelId="{E1A9DFB4-DCFC-497A-9B96-E7E9D7200CA0}" srcId="{0C53FE0A-6918-4B6C-B117-168C0F46DEDD}" destId="{3FD98B6D-BE2F-42C9-B88D-504658D81A14}" srcOrd="2" destOrd="0" parTransId="{1F79D18B-BEB2-45FF-8573-5D86A3D9759E}" sibTransId="{46504268-C500-4566-A84C-F7578736A77C}"/>
    <dgm:cxn modelId="{D6D835BF-A3B8-49D0-825F-2C6468B70F3F}" type="presOf" srcId="{3FD98B6D-BE2F-42C9-B88D-504658D81A14}" destId="{619423F6-F387-416F-8DC4-5289D88C8555}" srcOrd="0" destOrd="0" presId="urn:microsoft.com/office/officeart/2005/8/layout/default"/>
    <dgm:cxn modelId="{796183D9-EF22-40D0-92FE-C888A0A7ACB6}" srcId="{0C53FE0A-6918-4B6C-B117-168C0F46DEDD}" destId="{1B7B21D3-3030-47FC-82B4-B02F2D14AF6D}" srcOrd="1" destOrd="0" parTransId="{76D47082-8A62-49CC-96A6-F9F47922FD1D}" sibTransId="{8F03B879-556D-44A0-8084-A48ABD123AA6}"/>
    <dgm:cxn modelId="{79F2A6F0-A930-402B-9C5D-4F2D18219C72}" type="presParOf" srcId="{C7353F20-2314-4E63-A6EF-8854D05C9C81}" destId="{7758516A-E6B0-496B-B3B1-95AC921DC608}" srcOrd="0" destOrd="0" presId="urn:microsoft.com/office/officeart/2005/8/layout/default"/>
    <dgm:cxn modelId="{9063D14F-9298-4E19-9551-8DF190CA0EC5}" type="presParOf" srcId="{C7353F20-2314-4E63-A6EF-8854D05C9C81}" destId="{540FBFB7-F198-4B5A-9EB1-43E42BF28DA5}" srcOrd="1" destOrd="0" presId="urn:microsoft.com/office/officeart/2005/8/layout/default"/>
    <dgm:cxn modelId="{82F58625-697C-4BCB-BB06-ADE3CF69107B}" type="presParOf" srcId="{C7353F20-2314-4E63-A6EF-8854D05C9C81}" destId="{11847A2D-8F40-48F7-8223-7935E3DFE711}" srcOrd="2" destOrd="0" presId="urn:microsoft.com/office/officeart/2005/8/layout/default"/>
    <dgm:cxn modelId="{3DFBF2AA-3818-47C2-BCB2-585DABB5F999}" type="presParOf" srcId="{C7353F20-2314-4E63-A6EF-8854D05C9C81}" destId="{EF962D68-DEC5-495C-87B9-96463C4D7AC9}" srcOrd="3" destOrd="0" presId="urn:microsoft.com/office/officeart/2005/8/layout/default"/>
    <dgm:cxn modelId="{866FF83A-F5DD-40DF-B027-15AA1C25A6E0}" type="presParOf" srcId="{C7353F20-2314-4E63-A6EF-8854D05C9C81}" destId="{619423F6-F387-416F-8DC4-5289D88C8555}" srcOrd="4" destOrd="0" presId="urn:microsoft.com/office/officeart/2005/8/layout/default"/>
    <dgm:cxn modelId="{424A4607-5DB9-41EA-A887-0C0A6CBB38A2}" type="presParOf" srcId="{C7353F20-2314-4E63-A6EF-8854D05C9C81}" destId="{8E419DB4-A4EE-463C-83AD-05DADCB19986}" srcOrd="5" destOrd="0" presId="urn:microsoft.com/office/officeart/2005/8/layout/default"/>
    <dgm:cxn modelId="{3DF3B16A-E8FB-4DE4-AB38-8E998FF181AC}" type="presParOf" srcId="{C7353F20-2314-4E63-A6EF-8854D05C9C81}" destId="{B219A1B7-8F80-4AE2-9E2F-16F6CAA27AAD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725490A-BB7D-46CE-8291-F444847388FA}" type="doc">
      <dgm:prSet loTypeId="urn:microsoft.com/office/officeart/2005/8/layout/list1" loCatId="list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E5442BF0-8910-4CA1-9BA3-D67C2FC7FE60}">
      <dgm:prSet phldrT="[Text]" custT="1"/>
      <dgm:spPr/>
      <dgm:t>
        <a:bodyPr/>
        <a:lstStyle/>
        <a:p>
          <a:pPr>
            <a:buFont typeface="+mj-lt"/>
            <a:buAutoNum type="arabicPeriod"/>
          </a:pPr>
          <a:r>
            <a:rPr lang="en-US" sz="1600" dirty="0"/>
            <a:t>importing all data and merging into a main </a:t>
          </a:r>
          <a:r>
            <a:rPr lang="en-US" sz="1600" dirty="0" err="1"/>
            <a:t>dataframe</a:t>
          </a:r>
          <a:r>
            <a:rPr lang="en-US" sz="1600" dirty="0"/>
            <a:t> </a:t>
          </a:r>
          <a:r>
            <a:rPr lang="en-US" sz="1600" dirty="0">
              <a:sym typeface="Wingdings" panose="05000000000000000000" pitchFamily="2" charset="2"/>
            </a:rPr>
            <a:t> </a:t>
          </a:r>
          <a:r>
            <a:rPr lang="en-US" sz="1600" dirty="0"/>
            <a:t>using </a:t>
          </a:r>
          <a:r>
            <a:rPr lang="en-US" sz="1600" dirty="0" err="1"/>
            <a:t>beautifulsoup</a:t>
          </a:r>
          <a:r>
            <a:rPr lang="en-US" sz="1600" dirty="0"/>
            <a:t>, json request, geocoders, and foursquare API</a:t>
          </a:r>
        </a:p>
      </dgm:t>
    </dgm:pt>
    <dgm:pt modelId="{07BAB67B-3178-4E7F-B9AB-F37652041595}" type="parTrans" cxnId="{A8A32634-008D-4A49-AFAA-95F0DEAE7E53}">
      <dgm:prSet/>
      <dgm:spPr/>
      <dgm:t>
        <a:bodyPr/>
        <a:lstStyle/>
        <a:p>
          <a:endParaRPr lang="en-US" sz="1600"/>
        </a:p>
      </dgm:t>
    </dgm:pt>
    <dgm:pt modelId="{F29FA464-A30F-456D-8BB2-AB4D0093EBF8}" type="sibTrans" cxnId="{A8A32634-008D-4A49-AFAA-95F0DEAE7E53}">
      <dgm:prSet/>
      <dgm:spPr/>
      <dgm:t>
        <a:bodyPr/>
        <a:lstStyle/>
        <a:p>
          <a:endParaRPr lang="en-US" sz="1600"/>
        </a:p>
      </dgm:t>
    </dgm:pt>
    <dgm:pt modelId="{8FC49008-D8B1-474F-B254-F2366DB160F0}">
      <dgm:prSet custT="1"/>
      <dgm:spPr/>
      <dgm:t>
        <a:bodyPr/>
        <a:lstStyle/>
        <a:p>
          <a:r>
            <a:rPr lang="en-US" sz="1600" dirty="0"/>
            <a:t>Collect all 272 name of neighborhoods around LA, get number of residents data for all neighborhoods, location (by latitude and longitude), and venues around every neighborhoods from sources</a:t>
          </a:r>
        </a:p>
      </dgm:t>
    </dgm:pt>
    <dgm:pt modelId="{E4D1047C-6845-4AD9-A3A9-2E15F1160A83}" type="parTrans" cxnId="{CD22996D-19FD-43D3-B01F-0547145A6D06}">
      <dgm:prSet/>
      <dgm:spPr/>
      <dgm:t>
        <a:bodyPr/>
        <a:lstStyle/>
        <a:p>
          <a:endParaRPr lang="en-US" sz="1600"/>
        </a:p>
      </dgm:t>
    </dgm:pt>
    <dgm:pt modelId="{1B2DF0AB-A815-4218-B08A-F5864E36CBDE}" type="sibTrans" cxnId="{CD22996D-19FD-43D3-B01F-0547145A6D06}">
      <dgm:prSet/>
      <dgm:spPr/>
      <dgm:t>
        <a:bodyPr/>
        <a:lstStyle/>
        <a:p>
          <a:endParaRPr lang="en-US" sz="1600"/>
        </a:p>
      </dgm:t>
    </dgm:pt>
    <dgm:pt modelId="{6505897E-5589-454E-835F-D8D97EFD2016}">
      <dgm:prSet custT="1"/>
      <dgm:spPr/>
      <dgm:t>
        <a:bodyPr/>
        <a:lstStyle/>
        <a:p>
          <a:r>
            <a:rPr lang="en-US" sz="1600" dirty="0"/>
            <a:t>rank common venues around every city for analyzing neighborhood characteristic </a:t>
          </a:r>
          <a:r>
            <a:rPr lang="en-US" sz="1600" dirty="0">
              <a:sym typeface="Wingdings" panose="05000000000000000000" pitchFamily="2" charset="2"/>
            </a:rPr>
            <a:t> </a:t>
          </a:r>
          <a:r>
            <a:rPr lang="en-US" sz="1600" dirty="0"/>
            <a:t>using </a:t>
          </a:r>
          <a:r>
            <a:rPr lang="en-US" sz="1600" dirty="0" err="1"/>
            <a:t>kMeans</a:t>
          </a:r>
          <a:r>
            <a:rPr lang="en-US" sz="1600" dirty="0"/>
            <a:t> clustering method</a:t>
          </a:r>
        </a:p>
      </dgm:t>
    </dgm:pt>
    <dgm:pt modelId="{1E23A879-C6D4-4EAA-8D69-C25CD95907A3}" type="parTrans" cxnId="{F25563EF-127F-4A91-8E50-23427F3F9B88}">
      <dgm:prSet/>
      <dgm:spPr/>
      <dgm:t>
        <a:bodyPr/>
        <a:lstStyle/>
        <a:p>
          <a:endParaRPr lang="en-US" sz="1600"/>
        </a:p>
      </dgm:t>
    </dgm:pt>
    <dgm:pt modelId="{73101F3C-A6B3-4AA4-8D25-DA2252031FF5}" type="sibTrans" cxnId="{F25563EF-127F-4A91-8E50-23427F3F9B88}">
      <dgm:prSet/>
      <dgm:spPr/>
      <dgm:t>
        <a:bodyPr/>
        <a:lstStyle/>
        <a:p>
          <a:endParaRPr lang="en-US" sz="1600"/>
        </a:p>
      </dgm:t>
    </dgm:pt>
    <dgm:pt modelId="{9E353BCF-C2E6-4810-87CD-FF9EF89E72E1}">
      <dgm:prSet custT="1"/>
      <dgm:spPr/>
      <dgm:t>
        <a:bodyPr/>
        <a:lstStyle/>
        <a:p>
          <a:r>
            <a:rPr lang="en-US" sz="1600"/>
            <a:t>group all venues, count each venue appearances in every neighborhood by one hot encoding and the count mean of each venue categories. Rank the means and turn it into a dataframe. Cluster all the neighborhoods by the common venues using kMeans=5</a:t>
          </a:r>
          <a:endParaRPr lang="en-US" sz="1600" dirty="0"/>
        </a:p>
      </dgm:t>
    </dgm:pt>
    <dgm:pt modelId="{8E2CAA40-8F2F-4D4B-B1F4-4E56F449D68F}" type="parTrans" cxnId="{3D3E386C-BD0C-4831-A595-1B61C3D8DA2A}">
      <dgm:prSet/>
      <dgm:spPr/>
      <dgm:t>
        <a:bodyPr/>
        <a:lstStyle/>
        <a:p>
          <a:endParaRPr lang="en-US" sz="1600"/>
        </a:p>
      </dgm:t>
    </dgm:pt>
    <dgm:pt modelId="{DCEE71F5-C46A-4888-A16D-5DD6F95995A8}" type="sibTrans" cxnId="{3D3E386C-BD0C-4831-A595-1B61C3D8DA2A}">
      <dgm:prSet/>
      <dgm:spPr/>
      <dgm:t>
        <a:bodyPr/>
        <a:lstStyle/>
        <a:p>
          <a:endParaRPr lang="en-US" sz="1600"/>
        </a:p>
      </dgm:t>
    </dgm:pt>
    <dgm:pt modelId="{E39B54D3-C3CC-4725-ADA1-A5B7CB8071C1}">
      <dgm:prSet custT="1"/>
      <dgm:spPr/>
      <dgm:t>
        <a:bodyPr/>
        <a:lstStyle/>
        <a:p>
          <a:r>
            <a:rPr lang="en-US" sz="1600"/>
            <a:t>check potential neighborhood by gym competitor nearby </a:t>
          </a:r>
          <a:r>
            <a:rPr lang="en-US" sz="1600">
              <a:sym typeface="Wingdings" panose="05000000000000000000" pitchFamily="2" charset="2"/>
            </a:rPr>
            <a:t></a:t>
          </a:r>
          <a:r>
            <a:rPr lang="en-US" sz="1600"/>
            <a:t> using foursquare API</a:t>
          </a:r>
          <a:endParaRPr lang="en-US" sz="1600" dirty="0"/>
        </a:p>
      </dgm:t>
    </dgm:pt>
    <dgm:pt modelId="{2CA33F64-6AC4-41F6-AC6F-14AC93595DAD}" type="parTrans" cxnId="{8BC2F07B-7061-4547-9496-88A385237EB9}">
      <dgm:prSet/>
      <dgm:spPr/>
      <dgm:t>
        <a:bodyPr/>
        <a:lstStyle/>
        <a:p>
          <a:endParaRPr lang="en-US" sz="1600"/>
        </a:p>
      </dgm:t>
    </dgm:pt>
    <dgm:pt modelId="{842D5EA8-3239-4CBD-BCA9-87B1BC92308F}" type="sibTrans" cxnId="{8BC2F07B-7061-4547-9496-88A385237EB9}">
      <dgm:prSet/>
      <dgm:spPr/>
      <dgm:t>
        <a:bodyPr/>
        <a:lstStyle/>
        <a:p>
          <a:endParaRPr lang="en-US" sz="1600"/>
        </a:p>
      </dgm:t>
    </dgm:pt>
    <dgm:pt modelId="{C3F91A31-2E83-4890-A550-656F5BCB9CA2}">
      <dgm:prSet custT="1"/>
      <dgm:spPr/>
      <dgm:t>
        <a:bodyPr/>
        <a:lstStyle/>
        <a:p>
          <a:r>
            <a:rPr lang="en-US" sz="1600"/>
            <a:t>check locations of another gym (business competitor) within 3 kms from neighborhood’s center</a:t>
          </a:r>
          <a:endParaRPr lang="en-US" sz="1600" dirty="0"/>
        </a:p>
      </dgm:t>
    </dgm:pt>
    <dgm:pt modelId="{51CC3987-09A2-459C-8F64-58B223E1090F}" type="parTrans" cxnId="{31B25131-6957-41FA-8441-C0E933B64E31}">
      <dgm:prSet/>
      <dgm:spPr/>
      <dgm:t>
        <a:bodyPr/>
        <a:lstStyle/>
        <a:p>
          <a:endParaRPr lang="en-US" sz="1600"/>
        </a:p>
      </dgm:t>
    </dgm:pt>
    <dgm:pt modelId="{5D77E80B-104E-434B-80F1-75B88336435E}" type="sibTrans" cxnId="{31B25131-6957-41FA-8441-C0E933B64E31}">
      <dgm:prSet/>
      <dgm:spPr/>
      <dgm:t>
        <a:bodyPr/>
        <a:lstStyle/>
        <a:p>
          <a:endParaRPr lang="en-US" sz="1600"/>
        </a:p>
      </dgm:t>
    </dgm:pt>
    <dgm:pt modelId="{2E64D6D1-D2AA-4CAC-A274-12FB18BFD2DF}" type="pres">
      <dgm:prSet presAssocID="{2725490A-BB7D-46CE-8291-F444847388FA}" presName="linear" presStyleCnt="0">
        <dgm:presLayoutVars>
          <dgm:dir/>
          <dgm:animLvl val="lvl"/>
          <dgm:resizeHandles val="exact"/>
        </dgm:presLayoutVars>
      </dgm:prSet>
      <dgm:spPr/>
    </dgm:pt>
    <dgm:pt modelId="{79FB6CFC-0D80-490E-BFF2-A9093EAFB312}" type="pres">
      <dgm:prSet presAssocID="{E5442BF0-8910-4CA1-9BA3-D67C2FC7FE60}" presName="parentLin" presStyleCnt="0"/>
      <dgm:spPr/>
    </dgm:pt>
    <dgm:pt modelId="{ABCAFE86-8166-4AED-8897-46EF3B0B0538}" type="pres">
      <dgm:prSet presAssocID="{E5442BF0-8910-4CA1-9BA3-D67C2FC7FE60}" presName="parentLeftMargin" presStyleLbl="node1" presStyleIdx="0" presStyleCnt="3"/>
      <dgm:spPr/>
    </dgm:pt>
    <dgm:pt modelId="{8D4F97FA-0F7D-4F3C-B189-08CC2A0DC436}" type="pres">
      <dgm:prSet presAssocID="{E5442BF0-8910-4CA1-9BA3-D67C2FC7FE6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AAC2A1CC-4D3B-4713-97FB-8A48E2B918CE}" type="pres">
      <dgm:prSet presAssocID="{E5442BF0-8910-4CA1-9BA3-D67C2FC7FE60}" presName="negativeSpace" presStyleCnt="0"/>
      <dgm:spPr/>
    </dgm:pt>
    <dgm:pt modelId="{AC350E07-A30C-4F9C-9937-7F2291E7893C}" type="pres">
      <dgm:prSet presAssocID="{E5442BF0-8910-4CA1-9BA3-D67C2FC7FE60}" presName="childText" presStyleLbl="conFgAcc1" presStyleIdx="0" presStyleCnt="3" custScaleY="106281">
        <dgm:presLayoutVars>
          <dgm:bulletEnabled val="1"/>
        </dgm:presLayoutVars>
      </dgm:prSet>
      <dgm:spPr/>
    </dgm:pt>
    <dgm:pt modelId="{87469C1B-8504-49EB-8135-BE2744233015}" type="pres">
      <dgm:prSet presAssocID="{F29FA464-A30F-456D-8BB2-AB4D0093EBF8}" presName="spaceBetweenRectangles" presStyleCnt="0"/>
      <dgm:spPr/>
    </dgm:pt>
    <dgm:pt modelId="{A065CBD1-66B5-4279-8987-9A0B9F904A58}" type="pres">
      <dgm:prSet presAssocID="{6505897E-5589-454E-835F-D8D97EFD2016}" presName="parentLin" presStyleCnt="0"/>
      <dgm:spPr/>
    </dgm:pt>
    <dgm:pt modelId="{EDC38EBB-8E33-41F6-AF65-424519AE05F4}" type="pres">
      <dgm:prSet presAssocID="{6505897E-5589-454E-835F-D8D97EFD2016}" presName="parentLeftMargin" presStyleLbl="node1" presStyleIdx="0" presStyleCnt="3"/>
      <dgm:spPr/>
    </dgm:pt>
    <dgm:pt modelId="{5448F047-DA4A-43CB-96E6-5DAB18FCC757}" type="pres">
      <dgm:prSet presAssocID="{6505897E-5589-454E-835F-D8D97EFD201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4911351-7C91-43DC-8741-F6ABE7A419CF}" type="pres">
      <dgm:prSet presAssocID="{6505897E-5589-454E-835F-D8D97EFD2016}" presName="negativeSpace" presStyleCnt="0"/>
      <dgm:spPr/>
    </dgm:pt>
    <dgm:pt modelId="{208CBB9D-F8D2-423C-8EC0-C14434BC182A}" type="pres">
      <dgm:prSet presAssocID="{6505897E-5589-454E-835F-D8D97EFD2016}" presName="childText" presStyleLbl="conFgAcc1" presStyleIdx="1" presStyleCnt="3">
        <dgm:presLayoutVars>
          <dgm:bulletEnabled val="1"/>
        </dgm:presLayoutVars>
      </dgm:prSet>
      <dgm:spPr/>
    </dgm:pt>
    <dgm:pt modelId="{19EA3340-F1CC-4A76-94E8-B601C04C6587}" type="pres">
      <dgm:prSet presAssocID="{73101F3C-A6B3-4AA4-8D25-DA2252031FF5}" presName="spaceBetweenRectangles" presStyleCnt="0"/>
      <dgm:spPr/>
    </dgm:pt>
    <dgm:pt modelId="{D0C8046F-F8F9-46F5-98CB-15C95CBB6EAB}" type="pres">
      <dgm:prSet presAssocID="{E39B54D3-C3CC-4725-ADA1-A5B7CB8071C1}" presName="parentLin" presStyleCnt="0"/>
      <dgm:spPr/>
    </dgm:pt>
    <dgm:pt modelId="{D515596A-EE29-4A0A-A92F-4EAAF8EDE973}" type="pres">
      <dgm:prSet presAssocID="{E39B54D3-C3CC-4725-ADA1-A5B7CB8071C1}" presName="parentLeftMargin" presStyleLbl="node1" presStyleIdx="1" presStyleCnt="3"/>
      <dgm:spPr/>
    </dgm:pt>
    <dgm:pt modelId="{F5DAE27C-6074-4A44-ABBB-23B22851C021}" type="pres">
      <dgm:prSet presAssocID="{E39B54D3-C3CC-4725-ADA1-A5B7CB8071C1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A62F256-3792-4FC8-AB78-63D32AB11C61}" type="pres">
      <dgm:prSet presAssocID="{E39B54D3-C3CC-4725-ADA1-A5B7CB8071C1}" presName="negativeSpace" presStyleCnt="0"/>
      <dgm:spPr/>
    </dgm:pt>
    <dgm:pt modelId="{3BD4456D-6672-4AA0-807F-DB165DDCDE8E}" type="pres">
      <dgm:prSet presAssocID="{E39B54D3-C3CC-4725-ADA1-A5B7CB8071C1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29E0F90B-5A58-4EAF-AE61-61EF131ED7B6}" type="presOf" srcId="{E39B54D3-C3CC-4725-ADA1-A5B7CB8071C1}" destId="{D515596A-EE29-4A0A-A92F-4EAAF8EDE973}" srcOrd="0" destOrd="0" presId="urn:microsoft.com/office/officeart/2005/8/layout/list1"/>
    <dgm:cxn modelId="{31B25131-6957-41FA-8441-C0E933B64E31}" srcId="{E39B54D3-C3CC-4725-ADA1-A5B7CB8071C1}" destId="{C3F91A31-2E83-4890-A550-656F5BCB9CA2}" srcOrd="0" destOrd="0" parTransId="{51CC3987-09A2-459C-8F64-58B223E1090F}" sibTransId="{5D77E80B-104E-434B-80F1-75B88336435E}"/>
    <dgm:cxn modelId="{4B8BC431-2833-47DA-8F7C-B40E9BD878A1}" type="presOf" srcId="{8FC49008-D8B1-474F-B254-F2366DB160F0}" destId="{AC350E07-A30C-4F9C-9937-7F2291E7893C}" srcOrd="0" destOrd="0" presId="urn:microsoft.com/office/officeart/2005/8/layout/list1"/>
    <dgm:cxn modelId="{A8A32634-008D-4A49-AFAA-95F0DEAE7E53}" srcId="{2725490A-BB7D-46CE-8291-F444847388FA}" destId="{E5442BF0-8910-4CA1-9BA3-D67C2FC7FE60}" srcOrd="0" destOrd="0" parTransId="{07BAB67B-3178-4E7F-B9AB-F37652041595}" sibTransId="{F29FA464-A30F-456D-8BB2-AB4D0093EBF8}"/>
    <dgm:cxn modelId="{28055534-9F88-4EC2-AB8C-7BCDBAD0CD9C}" type="presOf" srcId="{C3F91A31-2E83-4890-A550-656F5BCB9CA2}" destId="{3BD4456D-6672-4AA0-807F-DB165DDCDE8E}" srcOrd="0" destOrd="0" presId="urn:microsoft.com/office/officeart/2005/8/layout/list1"/>
    <dgm:cxn modelId="{48D32841-CEDB-41F5-BD48-030CC3F6D1D8}" type="presOf" srcId="{6505897E-5589-454E-835F-D8D97EFD2016}" destId="{EDC38EBB-8E33-41F6-AF65-424519AE05F4}" srcOrd="0" destOrd="0" presId="urn:microsoft.com/office/officeart/2005/8/layout/list1"/>
    <dgm:cxn modelId="{6C66E961-DD44-41FE-A3CA-401D88915FA1}" type="presOf" srcId="{E39B54D3-C3CC-4725-ADA1-A5B7CB8071C1}" destId="{F5DAE27C-6074-4A44-ABBB-23B22851C021}" srcOrd="1" destOrd="0" presId="urn:microsoft.com/office/officeart/2005/8/layout/list1"/>
    <dgm:cxn modelId="{3D3E386C-BD0C-4831-A595-1B61C3D8DA2A}" srcId="{6505897E-5589-454E-835F-D8D97EFD2016}" destId="{9E353BCF-C2E6-4810-87CD-FF9EF89E72E1}" srcOrd="0" destOrd="0" parTransId="{8E2CAA40-8F2F-4D4B-B1F4-4E56F449D68F}" sibTransId="{DCEE71F5-C46A-4888-A16D-5DD6F95995A8}"/>
    <dgm:cxn modelId="{CD22996D-19FD-43D3-B01F-0547145A6D06}" srcId="{E5442BF0-8910-4CA1-9BA3-D67C2FC7FE60}" destId="{8FC49008-D8B1-474F-B254-F2366DB160F0}" srcOrd="0" destOrd="0" parTransId="{E4D1047C-6845-4AD9-A3A9-2E15F1160A83}" sibTransId="{1B2DF0AB-A815-4218-B08A-F5864E36CBDE}"/>
    <dgm:cxn modelId="{8BC2F07B-7061-4547-9496-88A385237EB9}" srcId="{2725490A-BB7D-46CE-8291-F444847388FA}" destId="{E39B54D3-C3CC-4725-ADA1-A5B7CB8071C1}" srcOrd="2" destOrd="0" parTransId="{2CA33F64-6AC4-41F6-AC6F-14AC93595DAD}" sibTransId="{842D5EA8-3239-4CBD-BCA9-87B1BC92308F}"/>
    <dgm:cxn modelId="{8D308B83-010D-4DDD-AA35-D1095AC8A297}" type="presOf" srcId="{9E353BCF-C2E6-4810-87CD-FF9EF89E72E1}" destId="{208CBB9D-F8D2-423C-8EC0-C14434BC182A}" srcOrd="0" destOrd="0" presId="urn:microsoft.com/office/officeart/2005/8/layout/list1"/>
    <dgm:cxn modelId="{525B6C90-5D34-410D-84EC-ADE1BD0FCF7C}" type="presOf" srcId="{E5442BF0-8910-4CA1-9BA3-D67C2FC7FE60}" destId="{8D4F97FA-0F7D-4F3C-B189-08CC2A0DC436}" srcOrd="1" destOrd="0" presId="urn:microsoft.com/office/officeart/2005/8/layout/list1"/>
    <dgm:cxn modelId="{895014A3-F77A-4FD1-8C28-10FF42BD2621}" type="presOf" srcId="{E5442BF0-8910-4CA1-9BA3-D67C2FC7FE60}" destId="{ABCAFE86-8166-4AED-8897-46EF3B0B0538}" srcOrd="0" destOrd="0" presId="urn:microsoft.com/office/officeart/2005/8/layout/list1"/>
    <dgm:cxn modelId="{A6346EA4-CBB1-4CA7-830B-ADA7D4AD392A}" type="presOf" srcId="{2725490A-BB7D-46CE-8291-F444847388FA}" destId="{2E64D6D1-D2AA-4CAC-A274-12FB18BFD2DF}" srcOrd="0" destOrd="0" presId="urn:microsoft.com/office/officeart/2005/8/layout/list1"/>
    <dgm:cxn modelId="{B080BFCD-18C4-42EB-B525-BC43969BE283}" type="presOf" srcId="{6505897E-5589-454E-835F-D8D97EFD2016}" destId="{5448F047-DA4A-43CB-96E6-5DAB18FCC757}" srcOrd="1" destOrd="0" presId="urn:microsoft.com/office/officeart/2005/8/layout/list1"/>
    <dgm:cxn modelId="{F25563EF-127F-4A91-8E50-23427F3F9B88}" srcId="{2725490A-BB7D-46CE-8291-F444847388FA}" destId="{6505897E-5589-454E-835F-D8D97EFD2016}" srcOrd="1" destOrd="0" parTransId="{1E23A879-C6D4-4EAA-8D69-C25CD95907A3}" sibTransId="{73101F3C-A6B3-4AA4-8D25-DA2252031FF5}"/>
    <dgm:cxn modelId="{180CB3C0-29A4-416A-AA49-8E88DC1B6B44}" type="presParOf" srcId="{2E64D6D1-D2AA-4CAC-A274-12FB18BFD2DF}" destId="{79FB6CFC-0D80-490E-BFF2-A9093EAFB312}" srcOrd="0" destOrd="0" presId="urn:microsoft.com/office/officeart/2005/8/layout/list1"/>
    <dgm:cxn modelId="{01D659BC-311D-4183-B86F-4F0A04C61D8E}" type="presParOf" srcId="{79FB6CFC-0D80-490E-BFF2-A9093EAFB312}" destId="{ABCAFE86-8166-4AED-8897-46EF3B0B0538}" srcOrd="0" destOrd="0" presId="urn:microsoft.com/office/officeart/2005/8/layout/list1"/>
    <dgm:cxn modelId="{EC240864-F27A-4F9A-B071-726DCD9457D6}" type="presParOf" srcId="{79FB6CFC-0D80-490E-BFF2-A9093EAFB312}" destId="{8D4F97FA-0F7D-4F3C-B189-08CC2A0DC436}" srcOrd="1" destOrd="0" presId="urn:microsoft.com/office/officeart/2005/8/layout/list1"/>
    <dgm:cxn modelId="{F56F7227-7E25-45C4-AB0C-EE9816057040}" type="presParOf" srcId="{2E64D6D1-D2AA-4CAC-A274-12FB18BFD2DF}" destId="{AAC2A1CC-4D3B-4713-97FB-8A48E2B918CE}" srcOrd="1" destOrd="0" presId="urn:microsoft.com/office/officeart/2005/8/layout/list1"/>
    <dgm:cxn modelId="{64090FA6-2170-4D3E-9E33-C28D96BD6018}" type="presParOf" srcId="{2E64D6D1-D2AA-4CAC-A274-12FB18BFD2DF}" destId="{AC350E07-A30C-4F9C-9937-7F2291E7893C}" srcOrd="2" destOrd="0" presId="urn:microsoft.com/office/officeart/2005/8/layout/list1"/>
    <dgm:cxn modelId="{752356B1-BCD1-495C-B730-EFC7388804EC}" type="presParOf" srcId="{2E64D6D1-D2AA-4CAC-A274-12FB18BFD2DF}" destId="{87469C1B-8504-49EB-8135-BE2744233015}" srcOrd="3" destOrd="0" presId="urn:microsoft.com/office/officeart/2005/8/layout/list1"/>
    <dgm:cxn modelId="{0437AE1A-FCDE-4CE2-8E70-79ED9B6A2883}" type="presParOf" srcId="{2E64D6D1-D2AA-4CAC-A274-12FB18BFD2DF}" destId="{A065CBD1-66B5-4279-8987-9A0B9F904A58}" srcOrd="4" destOrd="0" presId="urn:microsoft.com/office/officeart/2005/8/layout/list1"/>
    <dgm:cxn modelId="{FF71D4ED-27F1-47EF-9FDF-B42E56648DED}" type="presParOf" srcId="{A065CBD1-66B5-4279-8987-9A0B9F904A58}" destId="{EDC38EBB-8E33-41F6-AF65-424519AE05F4}" srcOrd="0" destOrd="0" presId="urn:microsoft.com/office/officeart/2005/8/layout/list1"/>
    <dgm:cxn modelId="{E69FFC9E-067C-4CF5-A1D3-53E75989B62D}" type="presParOf" srcId="{A065CBD1-66B5-4279-8987-9A0B9F904A58}" destId="{5448F047-DA4A-43CB-96E6-5DAB18FCC757}" srcOrd="1" destOrd="0" presId="urn:microsoft.com/office/officeart/2005/8/layout/list1"/>
    <dgm:cxn modelId="{4C88FED5-635E-4513-A70A-68539BD2EA98}" type="presParOf" srcId="{2E64D6D1-D2AA-4CAC-A274-12FB18BFD2DF}" destId="{04911351-7C91-43DC-8741-F6ABE7A419CF}" srcOrd="5" destOrd="0" presId="urn:microsoft.com/office/officeart/2005/8/layout/list1"/>
    <dgm:cxn modelId="{36E077CC-561A-42AB-A152-FB98CBB3050F}" type="presParOf" srcId="{2E64D6D1-D2AA-4CAC-A274-12FB18BFD2DF}" destId="{208CBB9D-F8D2-423C-8EC0-C14434BC182A}" srcOrd="6" destOrd="0" presId="urn:microsoft.com/office/officeart/2005/8/layout/list1"/>
    <dgm:cxn modelId="{0E376A2A-8E68-4D60-8A49-A2F6C30C95CF}" type="presParOf" srcId="{2E64D6D1-D2AA-4CAC-A274-12FB18BFD2DF}" destId="{19EA3340-F1CC-4A76-94E8-B601C04C6587}" srcOrd="7" destOrd="0" presId="urn:microsoft.com/office/officeart/2005/8/layout/list1"/>
    <dgm:cxn modelId="{DF3A8151-EDE4-45EB-99C3-37CCD37A292F}" type="presParOf" srcId="{2E64D6D1-D2AA-4CAC-A274-12FB18BFD2DF}" destId="{D0C8046F-F8F9-46F5-98CB-15C95CBB6EAB}" srcOrd="8" destOrd="0" presId="urn:microsoft.com/office/officeart/2005/8/layout/list1"/>
    <dgm:cxn modelId="{F0CAA3C6-23A6-4905-9B1B-33721E9392B2}" type="presParOf" srcId="{D0C8046F-F8F9-46F5-98CB-15C95CBB6EAB}" destId="{D515596A-EE29-4A0A-A92F-4EAAF8EDE973}" srcOrd="0" destOrd="0" presId="urn:microsoft.com/office/officeart/2005/8/layout/list1"/>
    <dgm:cxn modelId="{90CD1D03-06D8-4DFB-A577-2585545E7378}" type="presParOf" srcId="{D0C8046F-F8F9-46F5-98CB-15C95CBB6EAB}" destId="{F5DAE27C-6074-4A44-ABBB-23B22851C021}" srcOrd="1" destOrd="0" presId="urn:microsoft.com/office/officeart/2005/8/layout/list1"/>
    <dgm:cxn modelId="{779247F5-5667-40E9-AA53-22A471C4954D}" type="presParOf" srcId="{2E64D6D1-D2AA-4CAC-A274-12FB18BFD2DF}" destId="{EA62F256-3792-4FC8-AB78-63D32AB11C61}" srcOrd="9" destOrd="0" presId="urn:microsoft.com/office/officeart/2005/8/layout/list1"/>
    <dgm:cxn modelId="{1EB7A507-125B-488D-A189-F8B2320D58B8}" type="presParOf" srcId="{2E64D6D1-D2AA-4CAC-A274-12FB18BFD2DF}" destId="{3BD4456D-6672-4AA0-807F-DB165DDCDE8E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AD6D88F-20BF-4663-A2B9-FB1A15A3D924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8C70772-E27F-4BFE-B6E3-A1EFA2B0AA1F}">
      <dgm:prSet/>
      <dgm:spPr/>
      <dgm:t>
        <a:bodyPr/>
        <a:lstStyle/>
        <a:p>
          <a:r>
            <a:rPr lang="en-US" b="1" dirty="0"/>
            <a:t>Taking 3 biggest clusters to analyze: cluster 1, cluster 3 and cluster 4</a:t>
          </a:r>
          <a:endParaRPr lang="en-US" dirty="0"/>
        </a:p>
      </dgm:t>
    </dgm:pt>
    <dgm:pt modelId="{0ED14547-7624-4B97-9832-C6EFA5ED73C7}" type="parTrans" cxnId="{1EAE4B44-EE3F-43F1-8052-C55D70C96E5B}">
      <dgm:prSet/>
      <dgm:spPr/>
      <dgm:t>
        <a:bodyPr/>
        <a:lstStyle/>
        <a:p>
          <a:endParaRPr lang="en-US"/>
        </a:p>
      </dgm:t>
    </dgm:pt>
    <dgm:pt modelId="{D448C72B-3575-4427-9108-5D74254B243A}" type="sibTrans" cxnId="{1EAE4B44-EE3F-43F1-8052-C55D70C96E5B}">
      <dgm:prSet/>
      <dgm:spPr/>
      <dgm:t>
        <a:bodyPr/>
        <a:lstStyle/>
        <a:p>
          <a:endParaRPr lang="en-US"/>
        </a:p>
      </dgm:t>
    </dgm:pt>
    <dgm:pt modelId="{A798C7F6-4BF7-4CA0-A1A5-1B0526036686}" type="pres">
      <dgm:prSet presAssocID="{9AD6D88F-20BF-4663-A2B9-FB1A15A3D924}" presName="linear" presStyleCnt="0">
        <dgm:presLayoutVars>
          <dgm:animLvl val="lvl"/>
          <dgm:resizeHandles val="exact"/>
        </dgm:presLayoutVars>
      </dgm:prSet>
      <dgm:spPr/>
    </dgm:pt>
    <dgm:pt modelId="{B0526EB8-58C1-4F34-90CA-C9E8DF789684}" type="pres">
      <dgm:prSet presAssocID="{28C70772-E27F-4BFE-B6E3-A1EFA2B0AA1F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21A0552A-8C54-4B7B-BE02-B93440101F7E}" type="presOf" srcId="{28C70772-E27F-4BFE-B6E3-A1EFA2B0AA1F}" destId="{B0526EB8-58C1-4F34-90CA-C9E8DF789684}" srcOrd="0" destOrd="0" presId="urn:microsoft.com/office/officeart/2005/8/layout/vList2"/>
    <dgm:cxn modelId="{6DAF0A64-365A-4ABA-A054-7BE212FB65C7}" type="presOf" srcId="{9AD6D88F-20BF-4663-A2B9-FB1A15A3D924}" destId="{A798C7F6-4BF7-4CA0-A1A5-1B0526036686}" srcOrd="0" destOrd="0" presId="urn:microsoft.com/office/officeart/2005/8/layout/vList2"/>
    <dgm:cxn modelId="{1EAE4B44-EE3F-43F1-8052-C55D70C96E5B}" srcId="{9AD6D88F-20BF-4663-A2B9-FB1A15A3D924}" destId="{28C70772-E27F-4BFE-B6E3-A1EFA2B0AA1F}" srcOrd="0" destOrd="0" parTransId="{0ED14547-7624-4B97-9832-C6EFA5ED73C7}" sibTransId="{D448C72B-3575-4427-9108-5D74254B243A}"/>
    <dgm:cxn modelId="{39BE82B1-B18F-4B5F-B574-405656EB4AEA}" type="presParOf" srcId="{A798C7F6-4BF7-4CA0-A1A5-1B0526036686}" destId="{B0526EB8-58C1-4F34-90CA-C9E8DF789684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4AB45A0-3F9A-439A-8144-FABEF9D5DB41}" type="doc">
      <dgm:prSet loTypeId="urn:microsoft.com/office/officeart/2005/8/layout/hProcess3" loCatId="process" qsTypeId="urn:microsoft.com/office/officeart/2005/8/quickstyle/3d3" qsCatId="3D" csTypeId="urn:microsoft.com/office/officeart/2005/8/colors/colorful3" csCatId="colorful" phldr="1"/>
      <dgm:spPr/>
    </dgm:pt>
    <dgm:pt modelId="{4348A3A4-1BDD-4D43-B5ED-57CBA1784AFD}">
      <dgm:prSet phldrT="[Text]"/>
      <dgm:spPr/>
      <dgm:t>
        <a:bodyPr/>
        <a:lstStyle/>
        <a:p>
          <a:r>
            <a:rPr lang="en-US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rPr>
            <a:t>East Los Angeles</a:t>
          </a:r>
        </a:p>
      </dgm:t>
    </dgm:pt>
    <dgm:pt modelId="{91D98A88-CA57-48E8-B8B9-B906CE26624F}" type="parTrans" cxnId="{3B18F69D-2776-41E1-8805-96BBD2DC49C6}">
      <dgm:prSet/>
      <dgm:spPr/>
      <dgm:t>
        <a:bodyPr/>
        <a:lstStyle/>
        <a:p>
          <a:endParaRPr lang="en-US"/>
        </a:p>
      </dgm:t>
    </dgm:pt>
    <dgm:pt modelId="{71D921C6-47F9-4A1F-865F-65A62194DC6D}" type="sibTrans" cxnId="{3B18F69D-2776-41E1-8805-96BBD2DC49C6}">
      <dgm:prSet/>
      <dgm:spPr/>
      <dgm:t>
        <a:bodyPr/>
        <a:lstStyle/>
        <a:p>
          <a:endParaRPr lang="en-US"/>
        </a:p>
      </dgm:t>
    </dgm:pt>
    <dgm:pt modelId="{E750B377-5222-4807-9F9F-32C1BF6555D2}" type="pres">
      <dgm:prSet presAssocID="{D4AB45A0-3F9A-439A-8144-FABEF9D5DB41}" presName="Name0" presStyleCnt="0">
        <dgm:presLayoutVars>
          <dgm:dir/>
          <dgm:animLvl val="lvl"/>
          <dgm:resizeHandles val="exact"/>
        </dgm:presLayoutVars>
      </dgm:prSet>
      <dgm:spPr/>
    </dgm:pt>
    <dgm:pt modelId="{35097B45-84ED-42A1-AD72-E2A95E8FCFA0}" type="pres">
      <dgm:prSet presAssocID="{D4AB45A0-3F9A-439A-8144-FABEF9D5DB41}" presName="dummy" presStyleCnt="0"/>
      <dgm:spPr/>
    </dgm:pt>
    <dgm:pt modelId="{801D24A2-1ECE-4D5E-ADD4-29D56D071D7E}" type="pres">
      <dgm:prSet presAssocID="{D4AB45A0-3F9A-439A-8144-FABEF9D5DB41}" presName="linH" presStyleCnt="0"/>
      <dgm:spPr/>
    </dgm:pt>
    <dgm:pt modelId="{CBE9BBEF-B7DA-4F36-93AF-5B5AA5998DD5}" type="pres">
      <dgm:prSet presAssocID="{D4AB45A0-3F9A-439A-8144-FABEF9D5DB41}" presName="padding1" presStyleCnt="0"/>
      <dgm:spPr/>
    </dgm:pt>
    <dgm:pt modelId="{42D8C28A-55D0-4FBF-834E-622BC3F90B58}" type="pres">
      <dgm:prSet presAssocID="{4348A3A4-1BDD-4D43-B5ED-57CBA1784AFD}" presName="linV" presStyleCnt="0"/>
      <dgm:spPr/>
    </dgm:pt>
    <dgm:pt modelId="{27CB6052-CC19-4C71-A060-A93BF78E1CD5}" type="pres">
      <dgm:prSet presAssocID="{4348A3A4-1BDD-4D43-B5ED-57CBA1784AFD}" presName="spVertical1" presStyleCnt="0"/>
      <dgm:spPr/>
    </dgm:pt>
    <dgm:pt modelId="{D73C6CCB-8980-48F9-9E5E-AC4550CA2344}" type="pres">
      <dgm:prSet presAssocID="{4348A3A4-1BDD-4D43-B5ED-57CBA1784AFD}" presName="parTx" presStyleLbl="revTx" presStyleIdx="0" presStyleCnt="1" custScaleX="414995">
        <dgm:presLayoutVars>
          <dgm:chMax val="0"/>
          <dgm:chPref val="0"/>
          <dgm:bulletEnabled val="1"/>
        </dgm:presLayoutVars>
      </dgm:prSet>
      <dgm:spPr/>
    </dgm:pt>
    <dgm:pt modelId="{8363169F-430A-4AD8-B630-C55723768F73}" type="pres">
      <dgm:prSet presAssocID="{4348A3A4-1BDD-4D43-B5ED-57CBA1784AFD}" presName="spVertical2" presStyleCnt="0"/>
      <dgm:spPr/>
    </dgm:pt>
    <dgm:pt modelId="{8E808DE3-A0EE-4C1F-AE0D-0E47155D7F06}" type="pres">
      <dgm:prSet presAssocID="{4348A3A4-1BDD-4D43-B5ED-57CBA1784AFD}" presName="spVertical3" presStyleCnt="0"/>
      <dgm:spPr/>
    </dgm:pt>
    <dgm:pt modelId="{847A960A-20B2-40AB-984C-317AAF1718F3}" type="pres">
      <dgm:prSet presAssocID="{D4AB45A0-3F9A-439A-8144-FABEF9D5DB41}" presName="padding2" presStyleCnt="0"/>
      <dgm:spPr/>
    </dgm:pt>
    <dgm:pt modelId="{D5085B36-3A26-42D5-8576-1824401439AA}" type="pres">
      <dgm:prSet presAssocID="{D4AB45A0-3F9A-439A-8144-FABEF9D5DB41}" presName="negArrow" presStyleCnt="0"/>
      <dgm:spPr/>
    </dgm:pt>
    <dgm:pt modelId="{D4BD93E0-DDB6-49EF-AD06-BC1451A25C82}" type="pres">
      <dgm:prSet presAssocID="{D4AB45A0-3F9A-439A-8144-FABEF9D5DB41}" presName="backgroundArrow" presStyleLbl="node1" presStyleIdx="0" presStyleCnt="1"/>
      <dgm:spPr/>
    </dgm:pt>
  </dgm:ptLst>
  <dgm:cxnLst>
    <dgm:cxn modelId="{E316162A-DF95-4D1D-B3F9-0A8BA7E54C7E}" type="presOf" srcId="{D4AB45A0-3F9A-439A-8144-FABEF9D5DB41}" destId="{E750B377-5222-4807-9F9F-32C1BF6555D2}" srcOrd="0" destOrd="0" presId="urn:microsoft.com/office/officeart/2005/8/layout/hProcess3"/>
    <dgm:cxn modelId="{3B18F69D-2776-41E1-8805-96BBD2DC49C6}" srcId="{D4AB45A0-3F9A-439A-8144-FABEF9D5DB41}" destId="{4348A3A4-1BDD-4D43-B5ED-57CBA1784AFD}" srcOrd="0" destOrd="0" parTransId="{91D98A88-CA57-48E8-B8B9-B906CE26624F}" sibTransId="{71D921C6-47F9-4A1F-865F-65A62194DC6D}"/>
    <dgm:cxn modelId="{3204BFD9-B6E5-45B1-BAE1-1765142E588A}" type="presOf" srcId="{4348A3A4-1BDD-4D43-B5ED-57CBA1784AFD}" destId="{D73C6CCB-8980-48F9-9E5E-AC4550CA2344}" srcOrd="0" destOrd="0" presId="urn:microsoft.com/office/officeart/2005/8/layout/hProcess3"/>
    <dgm:cxn modelId="{76076581-616C-4464-A28D-19849B341DCE}" type="presParOf" srcId="{E750B377-5222-4807-9F9F-32C1BF6555D2}" destId="{35097B45-84ED-42A1-AD72-E2A95E8FCFA0}" srcOrd="0" destOrd="0" presId="urn:microsoft.com/office/officeart/2005/8/layout/hProcess3"/>
    <dgm:cxn modelId="{4B10A46D-E277-47CC-B1C3-6F10DF9E047D}" type="presParOf" srcId="{E750B377-5222-4807-9F9F-32C1BF6555D2}" destId="{801D24A2-1ECE-4D5E-ADD4-29D56D071D7E}" srcOrd="1" destOrd="0" presId="urn:microsoft.com/office/officeart/2005/8/layout/hProcess3"/>
    <dgm:cxn modelId="{FAF27B36-71BF-4EC1-BAD8-86D66D5C6E74}" type="presParOf" srcId="{801D24A2-1ECE-4D5E-ADD4-29D56D071D7E}" destId="{CBE9BBEF-B7DA-4F36-93AF-5B5AA5998DD5}" srcOrd="0" destOrd="0" presId="urn:microsoft.com/office/officeart/2005/8/layout/hProcess3"/>
    <dgm:cxn modelId="{C9509799-79E3-41D0-B71D-6426740E3E74}" type="presParOf" srcId="{801D24A2-1ECE-4D5E-ADD4-29D56D071D7E}" destId="{42D8C28A-55D0-4FBF-834E-622BC3F90B58}" srcOrd="1" destOrd="0" presId="urn:microsoft.com/office/officeart/2005/8/layout/hProcess3"/>
    <dgm:cxn modelId="{14667BDA-2FE5-47EE-9590-8F4C87E4FF49}" type="presParOf" srcId="{42D8C28A-55D0-4FBF-834E-622BC3F90B58}" destId="{27CB6052-CC19-4C71-A060-A93BF78E1CD5}" srcOrd="0" destOrd="0" presId="urn:microsoft.com/office/officeart/2005/8/layout/hProcess3"/>
    <dgm:cxn modelId="{AA93493B-C6FE-4B1B-90F9-B6617A4B7716}" type="presParOf" srcId="{42D8C28A-55D0-4FBF-834E-622BC3F90B58}" destId="{D73C6CCB-8980-48F9-9E5E-AC4550CA2344}" srcOrd="1" destOrd="0" presId="urn:microsoft.com/office/officeart/2005/8/layout/hProcess3"/>
    <dgm:cxn modelId="{BFBBB39A-5850-4ADC-B507-0E144B6511A4}" type="presParOf" srcId="{42D8C28A-55D0-4FBF-834E-622BC3F90B58}" destId="{8363169F-430A-4AD8-B630-C55723768F73}" srcOrd="2" destOrd="0" presId="urn:microsoft.com/office/officeart/2005/8/layout/hProcess3"/>
    <dgm:cxn modelId="{8E358946-C6C9-4689-A96F-751AC2802758}" type="presParOf" srcId="{42D8C28A-55D0-4FBF-834E-622BC3F90B58}" destId="{8E808DE3-A0EE-4C1F-AE0D-0E47155D7F06}" srcOrd="3" destOrd="0" presId="urn:microsoft.com/office/officeart/2005/8/layout/hProcess3"/>
    <dgm:cxn modelId="{81E2E24A-615F-4B19-BC88-AF547A3592B6}" type="presParOf" srcId="{801D24A2-1ECE-4D5E-ADD4-29D56D071D7E}" destId="{847A960A-20B2-40AB-984C-317AAF1718F3}" srcOrd="2" destOrd="0" presId="urn:microsoft.com/office/officeart/2005/8/layout/hProcess3"/>
    <dgm:cxn modelId="{D7AE057A-B303-4B75-A0A3-12E290B6A435}" type="presParOf" srcId="{801D24A2-1ECE-4D5E-ADD4-29D56D071D7E}" destId="{D5085B36-3A26-42D5-8576-1824401439AA}" srcOrd="3" destOrd="0" presId="urn:microsoft.com/office/officeart/2005/8/layout/hProcess3"/>
    <dgm:cxn modelId="{E2956D57-63F7-4945-BCB7-7FA61EC70505}" type="presParOf" srcId="{801D24A2-1ECE-4D5E-ADD4-29D56D071D7E}" destId="{D4BD93E0-DDB6-49EF-AD06-BC1451A25C82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76551E-0FFC-440E-AF25-DAFDD3693EEA}">
      <dsp:nvSpPr>
        <dsp:cNvPr id="0" name=""/>
        <dsp:cNvSpPr/>
      </dsp:nvSpPr>
      <dsp:spPr>
        <a:xfrm>
          <a:off x="0" y="9870"/>
          <a:ext cx="4214192" cy="4118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Good residential location</a:t>
          </a:r>
        </a:p>
      </dsp:txBody>
      <dsp:txXfrm>
        <a:off x="20104" y="29974"/>
        <a:ext cx="4173984" cy="371632"/>
      </dsp:txXfrm>
    </dsp:sp>
    <dsp:sp modelId="{A56077E6-C4DC-46AB-BCB7-25E2EF88F9C9}">
      <dsp:nvSpPr>
        <dsp:cNvPr id="0" name=""/>
        <dsp:cNvSpPr/>
      </dsp:nvSpPr>
      <dsp:spPr>
        <a:xfrm>
          <a:off x="0" y="485070"/>
          <a:ext cx="4214192" cy="4118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Urban neighborhood characteristic</a:t>
          </a:r>
        </a:p>
      </dsp:txBody>
      <dsp:txXfrm>
        <a:off x="20104" y="505174"/>
        <a:ext cx="4173984" cy="371632"/>
      </dsp:txXfrm>
    </dsp:sp>
    <dsp:sp modelId="{9639D615-BE3C-4B19-ACC4-ED042758D39E}">
      <dsp:nvSpPr>
        <dsp:cNvPr id="0" name=""/>
        <dsp:cNvSpPr/>
      </dsp:nvSpPr>
      <dsp:spPr>
        <a:xfrm>
          <a:off x="0" y="960271"/>
          <a:ext cx="4214192" cy="4118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Big enough population</a:t>
          </a:r>
        </a:p>
      </dsp:txBody>
      <dsp:txXfrm>
        <a:off x="20104" y="980375"/>
        <a:ext cx="4173984" cy="371632"/>
      </dsp:txXfrm>
    </dsp:sp>
    <dsp:sp modelId="{8F3132C5-0114-4A2C-BE30-38892AB3E27D}">
      <dsp:nvSpPr>
        <dsp:cNvPr id="0" name=""/>
        <dsp:cNvSpPr/>
      </dsp:nvSpPr>
      <dsp:spPr>
        <a:xfrm>
          <a:off x="0" y="1435470"/>
          <a:ext cx="4214192" cy="4118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Have supportive common venues</a:t>
          </a:r>
        </a:p>
      </dsp:txBody>
      <dsp:txXfrm>
        <a:off x="20104" y="1455574"/>
        <a:ext cx="4173984" cy="371632"/>
      </dsp:txXfrm>
    </dsp:sp>
    <dsp:sp modelId="{654EB15F-78C5-4194-BF0F-C240C2CC0CEB}">
      <dsp:nvSpPr>
        <dsp:cNvPr id="0" name=""/>
        <dsp:cNvSpPr/>
      </dsp:nvSpPr>
      <dsp:spPr>
        <a:xfrm>
          <a:off x="0" y="1910671"/>
          <a:ext cx="4214192" cy="4118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Less nearby competitors</a:t>
          </a:r>
        </a:p>
      </dsp:txBody>
      <dsp:txXfrm>
        <a:off x="20104" y="1930775"/>
        <a:ext cx="4173984" cy="37163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58516A-E6B0-496B-B3B1-95AC921DC608}">
      <dsp:nvSpPr>
        <dsp:cNvPr id="0" name=""/>
        <dsp:cNvSpPr/>
      </dsp:nvSpPr>
      <dsp:spPr>
        <a:xfrm>
          <a:off x="3096" y="855335"/>
          <a:ext cx="2456375" cy="1473825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Name of region and neighborhoods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Source: latimes.com</a:t>
          </a:r>
        </a:p>
      </dsp:txBody>
      <dsp:txXfrm>
        <a:off x="3096" y="855335"/>
        <a:ext cx="2456375" cy="1473825"/>
      </dsp:txXfrm>
    </dsp:sp>
    <dsp:sp modelId="{11847A2D-8F40-48F7-8223-7935E3DFE711}">
      <dsp:nvSpPr>
        <dsp:cNvPr id="0" name=""/>
        <dsp:cNvSpPr/>
      </dsp:nvSpPr>
      <dsp:spPr>
        <a:xfrm>
          <a:off x="2705109" y="855335"/>
          <a:ext cx="2456375" cy="1473825"/>
        </a:xfrm>
        <a:prstGeom prst="rect">
          <a:avLst/>
        </a:prstGeom>
        <a:gradFill rotWithShape="0">
          <a:gsLst>
            <a:gs pos="0">
              <a:schemeClr val="accent3">
                <a:hueOff val="-738657"/>
                <a:satOff val="-641"/>
                <a:lumOff val="-1046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3">
                <a:hueOff val="-738657"/>
                <a:satOff val="-641"/>
                <a:lumOff val="-1046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Location of neighborhoods (</a:t>
          </a:r>
          <a:r>
            <a:rPr lang="en-US" sz="1800" b="1" kern="1200" dirty="0" err="1"/>
            <a:t>Langitude</a:t>
          </a:r>
          <a:r>
            <a:rPr lang="en-US" sz="1800" b="1" kern="1200" dirty="0"/>
            <a:t> and Latitude)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Source: geocoders and latimes.com</a:t>
          </a:r>
        </a:p>
      </dsp:txBody>
      <dsp:txXfrm>
        <a:off x="2705109" y="855335"/>
        <a:ext cx="2456375" cy="1473825"/>
      </dsp:txXfrm>
    </dsp:sp>
    <dsp:sp modelId="{619423F6-F387-416F-8DC4-5289D88C8555}">
      <dsp:nvSpPr>
        <dsp:cNvPr id="0" name=""/>
        <dsp:cNvSpPr/>
      </dsp:nvSpPr>
      <dsp:spPr>
        <a:xfrm>
          <a:off x="5407123" y="855335"/>
          <a:ext cx="2456375" cy="1473825"/>
        </a:xfrm>
        <a:prstGeom prst="rect">
          <a:avLst/>
        </a:prstGeom>
        <a:gradFill rotWithShape="0">
          <a:gsLst>
            <a:gs pos="0">
              <a:schemeClr val="accent3">
                <a:hueOff val="-1477314"/>
                <a:satOff val="-1281"/>
                <a:lumOff val="-2091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3">
                <a:hueOff val="-1477314"/>
                <a:satOff val="-1281"/>
                <a:lumOff val="-2091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Number of residents (population)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Source: latimes.com</a:t>
          </a:r>
        </a:p>
      </dsp:txBody>
      <dsp:txXfrm>
        <a:off x="5407123" y="855335"/>
        <a:ext cx="2456375" cy="1473825"/>
      </dsp:txXfrm>
    </dsp:sp>
    <dsp:sp modelId="{B219A1B7-8F80-4AE2-9E2F-16F6CAA27AAD}">
      <dsp:nvSpPr>
        <dsp:cNvPr id="0" name=""/>
        <dsp:cNvSpPr/>
      </dsp:nvSpPr>
      <dsp:spPr>
        <a:xfrm>
          <a:off x="8109136" y="855335"/>
          <a:ext cx="2456375" cy="1473825"/>
        </a:xfrm>
        <a:prstGeom prst="rect">
          <a:avLst/>
        </a:prstGeom>
        <a:gradFill rotWithShape="0">
          <a:gsLst>
            <a:gs pos="0">
              <a:schemeClr val="accent3">
                <a:hueOff val="-2215971"/>
                <a:satOff val="-1922"/>
                <a:lumOff val="-3137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3">
                <a:hueOff val="-2215971"/>
                <a:satOff val="-1922"/>
                <a:lumOff val="-3137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Common venues around every city</a:t>
          </a:r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Source: Foursquare</a:t>
          </a:r>
        </a:p>
      </dsp:txBody>
      <dsp:txXfrm>
        <a:off x="8109136" y="855335"/>
        <a:ext cx="2456375" cy="14738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350E07-A30C-4F9C-9937-7F2291E7893C}">
      <dsp:nvSpPr>
        <dsp:cNvPr id="0" name=""/>
        <dsp:cNvSpPr/>
      </dsp:nvSpPr>
      <dsp:spPr>
        <a:xfrm>
          <a:off x="0" y="328923"/>
          <a:ext cx="10343322" cy="104955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2757" tIns="458216" rIns="80275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Collect all 272 name of neighborhoods around LA, get number of residents data for all neighborhoods, location (by latitude and longitude), and venues around every neighborhoods from sources</a:t>
          </a:r>
        </a:p>
      </dsp:txBody>
      <dsp:txXfrm>
        <a:off x="0" y="328923"/>
        <a:ext cx="10343322" cy="1049551"/>
      </dsp:txXfrm>
    </dsp:sp>
    <dsp:sp modelId="{8D4F97FA-0F7D-4F3C-B189-08CC2A0DC436}">
      <dsp:nvSpPr>
        <dsp:cNvPr id="0" name=""/>
        <dsp:cNvSpPr/>
      </dsp:nvSpPr>
      <dsp:spPr>
        <a:xfrm>
          <a:off x="517166" y="4203"/>
          <a:ext cx="7240325" cy="6494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3667" tIns="0" rIns="27366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600" kern="1200" dirty="0"/>
            <a:t>importing all data and merging into a main </a:t>
          </a:r>
          <a:r>
            <a:rPr lang="en-US" sz="1600" kern="1200" dirty="0" err="1"/>
            <a:t>dataframe</a:t>
          </a:r>
          <a:r>
            <a:rPr lang="en-US" sz="1600" kern="1200" dirty="0"/>
            <a:t> </a:t>
          </a:r>
          <a:r>
            <a:rPr lang="en-US" sz="1600" kern="1200" dirty="0">
              <a:sym typeface="Wingdings" panose="05000000000000000000" pitchFamily="2" charset="2"/>
            </a:rPr>
            <a:t> </a:t>
          </a:r>
          <a:r>
            <a:rPr lang="en-US" sz="1600" kern="1200" dirty="0"/>
            <a:t>using </a:t>
          </a:r>
          <a:r>
            <a:rPr lang="en-US" sz="1600" kern="1200" dirty="0" err="1"/>
            <a:t>beautifulsoup</a:t>
          </a:r>
          <a:r>
            <a:rPr lang="en-US" sz="1600" kern="1200" dirty="0"/>
            <a:t>, json request, geocoders, and foursquare API</a:t>
          </a:r>
        </a:p>
      </dsp:txBody>
      <dsp:txXfrm>
        <a:off x="548869" y="35906"/>
        <a:ext cx="7176919" cy="586034"/>
      </dsp:txXfrm>
    </dsp:sp>
    <dsp:sp modelId="{208CBB9D-F8D2-423C-8EC0-C14434BC182A}">
      <dsp:nvSpPr>
        <dsp:cNvPr id="0" name=""/>
        <dsp:cNvSpPr/>
      </dsp:nvSpPr>
      <dsp:spPr>
        <a:xfrm>
          <a:off x="0" y="1821995"/>
          <a:ext cx="10343322" cy="1178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5220249"/>
              <a:satOff val="-12520"/>
              <a:lumOff val="98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2757" tIns="458216" rIns="80275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group all venues, count each venue appearances in every neighborhood by one hot encoding and the count mean of each venue categories. Rank the means and turn it into a dataframe. Cluster all the neighborhoods by the common venues using kMeans=5</a:t>
          </a:r>
          <a:endParaRPr lang="en-US" sz="1600" kern="1200" dirty="0"/>
        </a:p>
      </dsp:txBody>
      <dsp:txXfrm>
        <a:off x="0" y="1821995"/>
        <a:ext cx="10343322" cy="1178100"/>
      </dsp:txXfrm>
    </dsp:sp>
    <dsp:sp modelId="{5448F047-DA4A-43CB-96E6-5DAB18FCC757}">
      <dsp:nvSpPr>
        <dsp:cNvPr id="0" name=""/>
        <dsp:cNvSpPr/>
      </dsp:nvSpPr>
      <dsp:spPr>
        <a:xfrm>
          <a:off x="517166" y="1497275"/>
          <a:ext cx="7240325" cy="649440"/>
        </a:xfrm>
        <a:prstGeom prst="roundRect">
          <a:avLst/>
        </a:prstGeom>
        <a:solidFill>
          <a:schemeClr val="accent5">
            <a:hueOff val="5220249"/>
            <a:satOff val="-12520"/>
            <a:lumOff val="98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3667" tIns="0" rIns="27366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rank common venues around every city for analyzing neighborhood characteristic </a:t>
          </a:r>
          <a:r>
            <a:rPr lang="en-US" sz="1600" kern="1200" dirty="0">
              <a:sym typeface="Wingdings" panose="05000000000000000000" pitchFamily="2" charset="2"/>
            </a:rPr>
            <a:t> </a:t>
          </a:r>
          <a:r>
            <a:rPr lang="en-US" sz="1600" kern="1200" dirty="0"/>
            <a:t>using </a:t>
          </a:r>
          <a:r>
            <a:rPr lang="en-US" sz="1600" kern="1200" dirty="0" err="1"/>
            <a:t>kMeans</a:t>
          </a:r>
          <a:r>
            <a:rPr lang="en-US" sz="1600" kern="1200" dirty="0"/>
            <a:t> clustering method</a:t>
          </a:r>
        </a:p>
      </dsp:txBody>
      <dsp:txXfrm>
        <a:off x="548869" y="1528978"/>
        <a:ext cx="7176919" cy="586034"/>
      </dsp:txXfrm>
    </dsp:sp>
    <dsp:sp modelId="{3BD4456D-6672-4AA0-807F-DB165DDCDE8E}">
      <dsp:nvSpPr>
        <dsp:cNvPr id="0" name=""/>
        <dsp:cNvSpPr/>
      </dsp:nvSpPr>
      <dsp:spPr>
        <a:xfrm>
          <a:off x="0" y="3443615"/>
          <a:ext cx="10343322" cy="779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5">
              <a:hueOff val="10440497"/>
              <a:satOff val="-25040"/>
              <a:lumOff val="196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2757" tIns="458216" rIns="802757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/>
            <a:t>check locations of another gym (business competitor) within 3 kms from neighborhood’s center</a:t>
          </a:r>
          <a:endParaRPr lang="en-US" sz="1600" kern="1200" dirty="0"/>
        </a:p>
      </dsp:txBody>
      <dsp:txXfrm>
        <a:off x="0" y="3443615"/>
        <a:ext cx="10343322" cy="779625"/>
      </dsp:txXfrm>
    </dsp:sp>
    <dsp:sp modelId="{F5DAE27C-6074-4A44-ABBB-23B22851C021}">
      <dsp:nvSpPr>
        <dsp:cNvPr id="0" name=""/>
        <dsp:cNvSpPr/>
      </dsp:nvSpPr>
      <dsp:spPr>
        <a:xfrm>
          <a:off x="517166" y="3118895"/>
          <a:ext cx="7240325" cy="649440"/>
        </a:xfrm>
        <a:prstGeom prst="roundRect">
          <a:avLst/>
        </a:prstGeom>
        <a:solidFill>
          <a:schemeClr val="accent5">
            <a:hueOff val="10440497"/>
            <a:satOff val="-25040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73667" tIns="0" rIns="273667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check potential neighborhood by gym competitor nearby </a:t>
          </a:r>
          <a:r>
            <a:rPr lang="en-US" sz="1600" kern="1200">
              <a:sym typeface="Wingdings" panose="05000000000000000000" pitchFamily="2" charset="2"/>
            </a:rPr>
            <a:t></a:t>
          </a:r>
          <a:r>
            <a:rPr lang="en-US" sz="1600" kern="1200"/>
            <a:t> using foursquare API</a:t>
          </a:r>
          <a:endParaRPr lang="en-US" sz="1600" kern="1200" dirty="0"/>
        </a:p>
      </dsp:txBody>
      <dsp:txXfrm>
        <a:off x="548869" y="3150598"/>
        <a:ext cx="7176919" cy="5860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526EB8-58C1-4F34-90CA-C9E8DF789684}">
      <dsp:nvSpPr>
        <dsp:cNvPr id="0" name=""/>
        <dsp:cNvSpPr/>
      </dsp:nvSpPr>
      <dsp:spPr>
        <a:xfrm>
          <a:off x="0" y="22524"/>
          <a:ext cx="6975491" cy="410669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85000"/>
                <a:satMod val="10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Taking 3 biggest clusters to analyze: cluster 1, cluster 3 and cluster 4</a:t>
          </a:r>
          <a:endParaRPr lang="en-US" sz="1800" kern="1200" dirty="0"/>
        </a:p>
      </dsp:txBody>
      <dsp:txXfrm>
        <a:off x="20047" y="42571"/>
        <a:ext cx="6935397" cy="37057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BD93E0-DDB6-49EF-AD06-BC1451A25C82}">
      <dsp:nvSpPr>
        <dsp:cNvPr id="0" name=""/>
        <dsp:cNvSpPr/>
      </dsp:nvSpPr>
      <dsp:spPr>
        <a:xfrm>
          <a:off x="0" y="8452"/>
          <a:ext cx="4421809" cy="2448000"/>
        </a:xfrm>
        <a:prstGeom prst="rightArrow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12700" dir="5400000" algn="ctr" rotWithShape="0">
            <a:srgbClr val="000000">
              <a:alpha val="50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73C6CCB-8980-48F9-9E5E-AC4550CA2344}">
      <dsp:nvSpPr>
        <dsp:cNvPr id="0" name=""/>
        <dsp:cNvSpPr/>
      </dsp:nvSpPr>
      <dsp:spPr>
        <a:xfrm>
          <a:off x="355267" y="620452"/>
          <a:ext cx="3624360" cy="1224000"/>
        </a:xfrm>
        <a:prstGeom prst="rect">
          <a:avLst/>
        </a:prstGeom>
        <a:noFill/>
        <a:ln w="9525" cap="flat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345440" rIns="0" bIns="3454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b="1" kern="1200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rPr>
            <a:t>East Los Angeles</a:t>
          </a:r>
        </a:p>
      </dsp:txBody>
      <dsp:txXfrm>
        <a:off x="355267" y="620452"/>
        <a:ext cx="3624360" cy="1224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24" y="8"/>
            <a:ext cx="12191978" cy="4571994"/>
          </a:xfrm>
          <a:custGeom>
            <a:avLst/>
            <a:gdLst/>
            <a:ahLst/>
            <a:cxnLst/>
            <a:rect l="l" t="t" r="r" b="b"/>
            <a:pathLst>
              <a:path w="12191978" h="4571994">
                <a:moveTo>
                  <a:pt x="1" y="4316129"/>
                </a:moveTo>
                <a:lnTo>
                  <a:pt x="255863" y="4571991"/>
                </a:lnTo>
                <a:lnTo>
                  <a:pt x="203619" y="4571991"/>
                </a:lnTo>
                <a:lnTo>
                  <a:pt x="1" y="4368373"/>
                </a:lnTo>
                <a:close/>
                <a:moveTo>
                  <a:pt x="12191973" y="4312831"/>
                </a:moveTo>
                <a:lnTo>
                  <a:pt x="12191972" y="4365076"/>
                </a:lnTo>
                <a:lnTo>
                  <a:pt x="11985055" y="4571992"/>
                </a:lnTo>
                <a:lnTo>
                  <a:pt x="11932811" y="4571993"/>
                </a:lnTo>
                <a:close/>
                <a:moveTo>
                  <a:pt x="11817249" y="4076816"/>
                </a:moveTo>
                <a:lnTo>
                  <a:pt x="11928074" y="4076816"/>
                </a:lnTo>
                <a:lnTo>
                  <a:pt x="11928074" y="4187641"/>
                </a:lnTo>
                <a:lnTo>
                  <a:pt x="11817249" y="4187641"/>
                </a:lnTo>
                <a:close/>
                <a:moveTo>
                  <a:pt x="10766437" y="4076816"/>
                </a:moveTo>
                <a:lnTo>
                  <a:pt x="10877262" y="4076816"/>
                </a:lnTo>
                <a:lnTo>
                  <a:pt x="10877262" y="4187641"/>
                </a:lnTo>
                <a:lnTo>
                  <a:pt x="10766437" y="4187641"/>
                </a:lnTo>
                <a:close/>
                <a:moveTo>
                  <a:pt x="9715629" y="4076816"/>
                </a:moveTo>
                <a:lnTo>
                  <a:pt x="9826454" y="4076816"/>
                </a:lnTo>
                <a:lnTo>
                  <a:pt x="9826454" y="4187641"/>
                </a:lnTo>
                <a:lnTo>
                  <a:pt x="9715629" y="4187641"/>
                </a:lnTo>
                <a:close/>
                <a:moveTo>
                  <a:pt x="8664821" y="4076816"/>
                </a:moveTo>
                <a:lnTo>
                  <a:pt x="8775646" y="4076816"/>
                </a:lnTo>
                <a:lnTo>
                  <a:pt x="8775646" y="4187641"/>
                </a:lnTo>
                <a:lnTo>
                  <a:pt x="8664821" y="4187641"/>
                </a:lnTo>
                <a:close/>
                <a:moveTo>
                  <a:pt x="7614013" y="4076816"/>
                </a:moveTo>
                <a:lnTo>
                  <a:pt x="7724838" y="4076816"/>
                </a:lnTo>
                <a:lnTo>
                  <a:pt x="7724838" y="4187641"/>
                </a:lnTo>
                <a:lnTo>
                  <a:pt x="7614013" y="4187641"/>
                </a:lnTo>
                <a:close/>
                <a:moveTo>
                  <a:pt x="6563205" y="4076816"/>
                </a:moveTo>
                <a:lnTo>
                  <a:pt x="6674030" y="4076816"/>
                </a:lnTo>
                <a:lnTo>
                  <a:pt x="6674030" y="4187641"/>
                </a:lnTo>
                <a:lnTo>
                  <a:pt x="6563205" y="4187641"/>
                </a:lnTo>
                <a:close/>
                <a:moveTo>
                  <a:pt x="5512397" y="4076816"/>
                </a:moveTo>
                <a:lnTo>
                  <a:pt x="5623222" y="4076816"/>
                </a:lnTo>
                <a:lnTo>
                  <a:pt x="5623222" y="4187641"/>
                </a:lnTo>
                <a:lnTo>
                  <a:pt x="5512397" y="4187641"/>
                </a:lnTo>
                <a:close/>
                <a:moveTo>
                  <a:pt x="4461589" y="4076816"/>
                </a:moveTo>
                <a:lnTo>
                  <a:pt x="4572414" y="4076816"/>
                </a:lnTo>
                <a:lnTo>
                  <a:pt x="4572414" y="4187641"/>
                </a:lnTo>
                <a:lnTo>
                  <a:pt x="4461589" y="4187641"/>
                </a:lnTo>
                <a:close/>
                <a:moveTo>
                  <a:pt x="3410782" y="4076816"/>
                </a:moveTo>
                <a:lnTo>
                  <a:pt x="3521608" y="4076816"/>
                </a:lnTo>
                <a:lnTo>
                  <a:pt x="3521608" y="4187641"/>
                </a:lnTo>
                <a:lnTo>
                  <a:pt x="3410782" y="4187641"/>
                </a:lnTo>
                <a:close/>
                <a:moveTo>
                  <a:pt x="2359975" y="4076816"/>
                </a:moveTo>
                <a:lnTo>
                  <a:pt x="2470800" y="4076816"/>
                </a:lnTo>
                <a:lnTo>
                  <a:pt x="2470800" y="4187641"/>
                </a:lnTo>
                <a:lnTo>
                  <a:pt x="2359975" y="4187641"/>
                </a:lnTo>
                <a:close/>
                <a:moveTo>
                  <a:pt x="1309167" y="4076816"/>
                </a:moveTo>
                <a:lnTo>
                  <a:pt x="1419992" y="4076816"/>
                </a:lnTo>
                <a:lnTo>
                  <a:pt x="1419992" y="4187641"/>
                </a:lnTo>
                <a:lnTo>
                  <a:pt x="1309167" y="4187641"/>
                </a:lnTo>
                <a:close/>
                <a:moveTo>
                  <a:pt x="258359" y="4076816"/>
                </a:moveTo>
                <a:lnTo>
                  <a:pt x="369184" y="4076816"/>
                </a:lnTo>
                <a:lnTo>
                  <a:pt x="369184" y="4187641"/>
                </a:lnTo>
                <a:lnTo>
                  <a:pt x="258359" y="4187641"/>
                </a:lnTo>
                <a:close/>
                <a:moveTo>
                  <a:pt x="11291841" y="3551209"/>
                </a:moveTo>
                <a:lnTo>
                  <a:pt x="11402666" y="3551209"/>
                </a:lnTo>
                <a:lnTo>
                  <a:pt x="11402666" y="3662034"/>
                </a:lnTo>
                <a:lnTo>
                  <a:pt x="11291841" y="3662034"/>
                </a:lnTo>
                <a:close/>
                <a:moveTo>
                  <a:pt x="10241033" y="3551209"/>
                </a:moveTo>
                <a:lnTo>
                  <a:pt x="10351858" y="3551209"/>
                </a:lnTo>
                <a:lnTo>
                  <a:pt x="10351858" y="3662034"/>
                </a:lnTo>
                <a:lnTo>
                  <a:pt x="10241033" y="3662034"/>
                </a:lnTo>
                <a:close/>
                <a:moveTo>
                  <a:pt x="9190225" y="3551209"/>
                </a:moveTo>
                <a:lnTo>
                  <a:pt x="9301050" y="3551209"/>
                </a:lnTo>
                <a:lnTo>
                  <a:pt x="9301050" y="3662034"/>
                </a:lnTo>
                <a:lnTo>
                  <a:pt x="9190225" y="3662034"/>
                </a:lnTo>
                <a:close/>
                <a:moveTo>
                  <a:pt x="8139417" y="3551209"/>
                </a:moveTo>
                <a:lnTo>
                  <a:pt x="8250242" y="3551209"/>
                </a:lnTo>
                <a:lnTo>
                  <a:pt x="8250242" y="3662034"/>
                </a:lnTo>
                <a:lnTo>
                  <a:pt x="8139417" y="3662034"/>
                </a:lnTo>
                <a:close/>
                <a:moveTo>
                  <a:pt x="7088609" y="3551209"/>
                </a:moveTo>
                <a:lnTo>
                  <a:pt x="7199434" y="3551209"/>
                </a:lnTo>
                <a:lnTo>
                  <a:pt x="7199434" y="3662034"/>
                </a:lnTo>
                <a:lnTo>
                  <a:pt x="7088609" y="3662034"/>
                </a:lnTo>
                <a:close/>
                <a:moveTo>
                  <a:pt x="6037801" y="3551209"/>
                </a:moveTo>
                <a:lnTo>
                  <a:pt x="6148626" y="3551209"/>
                </a:lnTo>
                <a:lnTo>
                  <a:pt x="6148626" y="3662034"/>
                </a:lnTo>
                <a:lnTo>
                  <a:pt x="6037801" y="3662034"/>
                </a:lnTo>
                <a:close/>
                <a:moveTo>
                  <a:pt x="4986998" y="3551209"/>
                </a:moveTo>
                <a:lnTo>
                  <a:pt x="5097826" y="3551209"/>
                </a:lnTo>
                <a:lnTo>
                  <a:pt x="5097826" y="3662034"/>
                </a:lnTo>
                <a:lnTo>
                  <a:pt x="4986998" y="3662034"/>
                </a:lnTo>
                <a:close/>
                <a:moveTo>
                  <a:pt x="3936196" y="3551209"/>
                </a:moveTo>
                <a:lnTo>
                  <a:pt x="4047020" y="3551209"/>
                </a:lnTo>
                <a:lnTo>
                  <a:pt x="4047020" y="3662034"/>
                </a:lnTo>
                <a:lnTo>
                  <a:pt x="3936196" y="3662034"/>
                </a:lnTo>
                <a:close/>
                <a:moveTo>
                  <a:pt x="2885389" y="3551209"/>
                </a:moveTo>
                <a:lnTo>
                  <a:pt x="2996214" y="3551209"/>
                </a:lnTo>
                <a:lnTo>
                  <a:pt x="2996214" y="3662034"/>
                </a:lnTo>
                <a:lnTo>
                  <a:pt x="2885389" y="3662034"/>
                </a:lnTo>
                <a:close/>
                <a:moveTo>
                  <a:pt x="1834579" y="3551209"/>
                </a:moveTo>
                <a:lnTo>
                  <a:pt x="1945404" y="3551209"/>
                </a:lnTo>
                <a:lnTo>
                  <a:pt x="1945404" y="3662034"/>
                </a:lnTo>
                <a:lnTo>
                  <a:pt x="1834579" y="3662034"/>
                </a:lnTo>
                <a:close/>
                <a:moveTo>
                  <a:pt x="783773" y="3551209"/>
                </a:moveTo>
                <a:lnTo>
                  <a:pt x="894598" y="3551209"/>
                </a:lnTo>
                <a:lnTo>
                  <a:pt x="894598" y="3662034"/>
                </a:lnTo>
                <a:lnTo>
                  <a:pt x="783773" y="3662034"/>
                </a:lnTo>
                <a:close/>
                <a:moveTo>
                  <a:pt x="2942310" y="3107960"/>
                </a:moveTo>
                <a:lnTo>
                  <a:pt x="2470811" y="3579460"/>
                </a:lnTo>
                <a:lnTo>
                  <a:pt x="2470811" y="3634896"/>
                </a:lnTo>
                <a:lnTo>
                  <a:pt x="2942311" y="4106397"/>
                </a:lnTo>
                <a:lnTo>
                  <a:pt x="3410794" y="3637915"/>
                </a:lnTo>
                <a:lnTo>
                  <a:pt x="3410794" y="3576442"/>
                </a:lnTo>
                <a:close/>
                <a:moveTo>
                  <a:pt x="840944" y="3107960"/>
                </a:moveTo>
                <a:lnTo>
                  <a:pt x="369194" y="3579710"/>
                </a:lnTo>
                <a:lnTo>
                  <a:pt x="369194" y="3634648"/>
                </a:lnTo>
                <a:lnTo>
                  <a:pt x="840944" y="4106399"/>
                </a:lnTo>
                <a:lnTo>
                  <a:pt x="1309176" y="3638165"/>
                </a:lnTo>
                <a:lnTo>
                  <a:pt x="1309176" y="3576193"/>
                </a:lnTo>
                <a:close/>
                <a:moveTo>
                  <a:pt x="3992986" y="3107959"/>
                </a:moveTo>
                <a:lnTo>
                  <a:pt x="3521621" y="3579335"/>
                </a:lnTo>
                <a:lnTo>
                  <a:pt x="3521621" y="3635021"/>
                </a:lnTo>
                <a:lnTo>
                  <a:pt x="3992986" y="4106398"/>
                </a:lnTo>
                <a:lnTo>
                  <a:pt x="4461593" y="3637778"/>
                </a:lnTo>
                <a:lnTo>
                  <a:pt x="4461593" y="3576578"/>
                </a:lnTo>
                <a:close/>
                <a:moveTo>
                  <a:pt x="1891624" y="3107959"/>
                </a:moveTo>
                <a:lnTo>
                  <a:pt x="1420001" y="3579584"/>
                </a:lnTo>
                <a:lnTo>
                  <a:pt x="1420001" y="3634774"/>
                </a:lnTo>
                <a:lnTo>
                  <a:pt x="1891623" y="4106397"/>
                </a:lnTo>
                <a:lnTo>
                  <a:pt x="2359987" y="3638040"/>
                </a:lnTo>
                <a:lnTo>
                  <a:pt x="2359987" y="3576315"/>
                </a:lnTo>
                <a:close/>
                <a:moveTo>
                  <a:pt x="8195689" y="3107959"/>
                </a:moveTo>
                <a:lnTo>
                  <a:pt x="7724838" y="3578810"/>
                </a:lnTo>
                <a:lnTo>
                  <a:pt x="7724838" y="3635541"/>
                </a:lnTo>
                <a:lnTo>
                  <a:pt x="8195691" y="4106395"/>
                </a:lnTo>
                <a:lnTo>
                  <a:pt x="8664821" y="3637265"/>
                </a:lnTo>
                <a:lnTo>
                  <a:pt x="8664821" y="3577091"/>
                </a:lnTo>
                <a:close/>
                <a:moveTo>
                  <a:pt x="5043664" y="3107959"/>
                </a:moveTo>
                <a:lnTo>
                  <a:pt x="4572419" y="3579197"/>
                </a:lnTo>
                <a:lnTo>
                  <a:pt x="4572419" y="3635159"/>
                </a:lnTo>
                <a:lnTo>
                  <a:pt x="5043662" y="4106396"/>
                </a:lnTo>
                <a:lnTo>
                  <a:pt x="5512402" y="3637650"/>
                </a:lnTo>
                <a:lnTo>
                  <a:pt x="5512402" y="3576704"/>
                </a:lnTo>
                <a:close/>
                <a:moveTo>
                  <a:pt x="6094326" y="3107958"/>
                </a:moveTo>
                <a:lnTo>
                  <a:pt x="5623226" y="3579070"/>
                </a:lnTo>
                <a:lnTo>
                  <a:pt x="5623226" y="3635285"/>
                </a:lnTo>
                <a:lnTo>
                  <a:pt x="6094326" y="4106397"/>
                </a:lnTo>
                <a:lnTo>
                  <a:pt x="6563205" y="3637518"/>
                </a:lnTo>
                <a:lnTo>
                  <a:pt x="6563205" y="3576837"/>
                </a:lnTo>
                <a:close/>
                <a:moveTo>
                  <a:pt x="9246372" y="3107957"/>
                </a:moveTo>
                <a:lnTo>
                  <a:pt x="8775646" y="3578683"/>
                </a:lnTo>
                <a:lnTo>
                  <a:pt x="8775646" y="3635671"/>
                </a:lnTo>
                <a:lnTo>
                  <a:pt x="9246369" y="4106395"/>
                </a:lnTo>
                <a:lnTo>
                  <a:pt x="9715629" y="3637135"/>
                </a:lnTo>
                <a:lnTo>
                  <a:pt x="9715629" y="3577215"/>
                </a:lnTo>
                <a:close/>
                <a:moveTo>
                  <a:pt x="7145009" y="3107957"/>
                </a:moveTo>
                <a:lnTo>
                  <a:pt x="6674030" y="3578936"/>
                </a:lnTo>
                <a:lnTo>
                  <a:pt x="6674030" y="3635418"/>
                </a:lnTo>
                <a:lnTo>
                  <a:pt x="7145007" y="4106396"/>
                </a:lnTo>
                <a:lnTo>
                  <a:pt x="7614013" y="3637390"/>
                </a:lnTo>
                <a:lnTo>
                  <a:pt x="7614013" y="3576961"/>
                </a:lnTo>
                <a:close/>
                <a:moveTo>
                  <a:pt x="11347734" y="3107957"/>
                </a:moveTo>
                <a:lnTo>
                  <a:pt x="10877262" y="3578428"/>
                </a:lnTo>
                <a:lnTo>
                  <a:pt x="10877262" y="3635922"/>
                </a:lnTo>
                <a:lnTo>
                  <a:pt x="11347735" y="4106396"/>
                </a:lnTo>
                <a:lnTo>
                  <a:pt x="11817249" y="3636882"/>
                </a:lnTo>
                <a:lnTo>
                  <a:pt x="11817249" y="3577472"/>
                </a:lnTo>
                <a:close/>
                <a:moveTo>
                  <a:pt x="10297053" y="3107955"/>
                </a:moveTo>
                <a:lnTo>
                  <a:pt x="9826454" y="3578554"/>
                </a:lnTo>
                <a:lnTo>
                  <a:pt x="9826454" y="3635794"/>
                </a:lnTo>
                <a:lnTo>
                  <a:pt x="10297054" y="4106394"/>
                </a:lnTo>
                <a:lnTo>
                  <a:pt x="10766437" y="3637011"/>
                </a:lnTo>
                <a:lnTo>
                  <a:pt x="10766437" y="3577339"/>
                </a:lnTo>
                <a:close/>
                <a:moveTo>
                  <a:pt x="11817249" y="3027334"/>
                </a:moveTo>
                <a:lnTo>
                  <a:pt x="11928074" y="3027334"/>
                </a:lnTo>
                <a:lnTo>
                  <a:pt x="11928074" y="3138159"/>
                </a:lnTo>
                <a:lnTo>
                  <a:pt x="11817249" y="3138159"/>
                </a:lnTo>
                <a:close/>
                <a:moveTo>
                  <a:pt x="10766437" y="3027334"/>
                </a:moveTo>
                <a:lnTo>
                  <a:pt x="10877262" y="3027334"/>
                </a:lnTo>
                <a:lnTo>
                  <a:pt x="10877262" y="3138159"/>
                </a:lnTo>
                <a:lnTo>
                  <a:pt x="10766437" y="3138159"/>
                </a:lnTo>
                <a:close/>
                <a:moveTo>
                  <a:pt x="9715629" y="3027334"/>
                </a:moveTo>
                <a:lnTo>
                  <a:pt x="9826454" y="3027334"/>
                </a:lnTo>
                <a:lnTo>
                  <a:pt x="9826454" y="3138159"/>
                </a:lnTo>
                <a:lnTo>
                  <a:pt x="9715629" y="3138159"/>
                </a:lnTo>
                <a:close/>
                <a:moveTo>
                  <a:pt x="8664821" y="3027334"/>
                </a:moveTo>
                <a:lnTo>
                  <a:pt x="8775646" y="3027334"/>
                </a:lnTo>
                <a:lnTo>
                  <a:pt x="8775646" y="3138159"/>
                </a:lnTo>
                <a:lnTo>
                  <a:pt x="8664821" y="3138159"/>
                </a:lnTo>
                <a:close/>
                <a:moveTo>
                  <a:pt x="7614013" y="3027334"/>
                </a:moveTo>
                <a:lnTo>
                  <a:pt x="7724838" y="3027334"/>
                </a:lnTo>
                <a:lnTo>
                  <a:pt x="7724838" y="3138159"/>
                </a:lnTo>
                <a:lnTo>
                  <a:pt x="7614013" y="3138159"/>
                </a:lnTo>
                <a:close/>
                <a:moveTo>
                  <a:pt x="6563205" y="3027334"/>
                </a:moveTo>
                <a:lnTo>
                  <a:pt x="6674030" y="3027334"/>
                </a:lnTo>
                <a:lnTo>
                  <a:pt x="6674030" y="3138159"/>
                </a:lnTo>
                <a:lnTo>
                  <a:pt x="6563205" y="3138159"/>
                </a:lnTo>
                <a:close/>
                <a:moveTo>
                  <a:pt x="5512400" y="3027334"/>
                </a:moveTo>
                <a:lnTo>
                  <a:pt x="5623225" y="3027334"/>
                </a:lnTo>
                <a:lnTo>
                  <a:pt x="5623225" y="3138159"/>
                </a:lnTo>
                <a:lnTo>
                  <a:pt x="5512400" y="3138159"/>
                </a:lnTo>
                <a:close/>
                <a:moveTo>
                  <a:pt x="4461592" y="3027334"/>
                </a:moveTo>
                <a:lnTo>
                  <a:pt x="4572417" y="3027334"/>
                </a:lnTo>
                <a:lnTo>
                  <a:pt x="4572417" y="3138159"/>
                </a:lnTo>
                <a:lnTo>
                  <a:pt x="4461592" y="3138159"/>
                </a:lnTo>
                <a:close/>
                <a:moveTo>
                  <a:pt x="3410790" y="3027334"/>
                </a:moveTo>
                <a:lnTo>
                  <a:pt x="3521616" y="3027334"/>
                </a:lnTo>
                <a:lnTo>
                  <a:pt x="3521616" y="3138159"/>
                </a:lnTo>
                <a:lnTo>
                  <a:pt x="3410790" y="3138159"/>
                </a:lnTo>
                <a:close/>
                <a:moveTo>
                  <a:pt x="2359982" y="3027334"/>
                </a:moveTo>
                <a:lnTo>
                  <a:pt x="2470807" y="3027334"/>
                </a:lnTo>
                <a:lnTo>
                  <a:pt x="2470807" y="3138159"/>
                </a:lnTo>
                <a:lnTo>
                  <a:pt x="2359982" y="3138159"/>
                </a:lnTo>
                <a:close/>
                <a:moveTo>
                  <a:pt x="1309173" y="3027334"/>
                </a:moveTo>
                <a:lnTo>
                  <a:pt x="1419997" y="3027334"/>
                </a:lnTo>
                <a:lnTo>
                  <a:pt x="1419997" y="3138159"/>
                </a:lnTo>
                <a:lnTo>
                  <a:pt x="1309173" y="3138159"/>
                </a:lnTo>
                <a:close/>
                <a:moveTo>
                  <a:pt x="258365" y="3027334"/>
                </a:moveTo>
                <a:lnTo>
                  <a:pt x="369190" y="3027334"/>
                </a:lnTo>
                <a:lnTo>
                  <a:pt x="369190" y="3138159"/>
                </a:lnTo>
                <a:lnTo>
                  <a:pt x="258365" y="3138159"/>
                </a:lnTo>
                <a:close/>
                <a:moveTo>
                  <a:pt x="10794114" y="2610895"/>
                </a:moveTo>
                <a:lnTo>
                  <a:pt x="10323174" y="3081834"/>
                </a:lnTo>
                <a:lnTo>
                  <a:pt x="10792548" y="3551209"/>
                </a:lnTo>
                <a:lnTo>
                  <a:pt x="10852239" y="3551209"/>
                </a:lnTo>
                <a:lnTo>
                  <a:pt x="11321612" y="3081835"/>
                </a:lnTo>
                <a:lnTo>
                  <a:pt x="10850672" y="2610895"/>
                </a:lnTo>
                <a:close/>
                <a:moveTo>
                  <a:pt x="9743434" y="2610895"/>
                </a:moveTo>
                <a:lnTo>
                  <a:pt x="9272494" y="3081834"/>
                </a:lnTo>
                <a:lnTo>
                  <a:pt x="9741869" y="3551209"/>
                </a:lnTo>
                <a:lnTo>
                  <a:pt x="9801555" y="3551209"/>
                </a:lnTo>
                <a:lnTo>
                  <a:pt x="10270931" y="3081833"/>
                </a:lnTo>
                <a:lnTo>
                  <a:pt x="9799992" y="2610895"/>
                </a:lnTo>
                <a:close/>
                <a:moveTo>
                  <a:pt x="8692754" y="2610895"/>
                </a:moveTo>
                <a:lnTo>
                  <a:pt x="8221811" y="3081837"/>
                </a:lnTo>
                <a:lnTo>
                  <a:pt x="8691183" y="3551209"/>
                </a:lnTo>
                <a:lnTo>
                  <a:pt x="8750876" y="3551209"/>
                </a:lnTo>
                <a:lnTo>
                  <a:pt x="9220250" y="3081835"/>
                </a:lnTo>
                <a:lnTo>
                  <a:pt x="8749310" y="2610895"/>
                </a:lnTo>
                <a:close/>
                <a:moveTo>
                  <a:pt x="7642070" y="2610895"/>
                </a:moveTo>
                <a:lnTo>
                  <a:pt x="7171131" y="3081835"/>
                </a:lnTo>
                <a:lnTo>
                  <a:pt x="7640505" y="3551209"/>
                </a:lnTo>
                <a:lnTo>
                  <a:pt x="7700194" y="3551209"/>
                </a:lnTo>
                <a:lnTo>
                  <a:pt x="8169567" y="3081836"/>
                </a:lnTo>
                <a:lnTo>
                  <a:pt x="7698625" y="2610895"/>
                </a:lnTo>
                <a:close/>
                <a:moveTo>
                  <a:pt x="6591389" y="2610895"/>
                </a:moveTo>
                <a:lnTo>
                  <a:pt x="6120448" y="3081836"/>
                </a:lnTo>
                <a:lnTo>
                  <a:pt x="6589820" y="3551209"/>
                </a:lnTo>
                <a:lnTo>
                  <a:pt x="6649514" y="3551209"/>
                </a:lnTo>
                <a:lnTo>
                  <a:pt x="7118887" y="3081836"/>
                </a:lnTo>
                <a:lnTo>
                  <a:pt x="6647947" y="2610895"/>
                </a:lnTo>
                <a:close/>
                <a:moveTo>
                  <a:pt x="5540722" y="2610895"/>
                </a:moveTo>
                <a:lnTo>
                  <a:pt x="5069790" y="3081837"/>
                </a:lnTo>
                <a:lnTo>
                  <a:pt x="5539152" y="3551209"/>
                </a:lnTo>
                <a:lnTo>
                  <a:pt x="5598843" y="3551209"/>
                </a:lnTo>
                <a:lnTo>
                  <a:pt x="6068204" y="3081836"/>
                </a:lnTo>
                <a:lnTo>
                  <a:pt x="5597274" y="2610895"/>
                </a:lnTo>
                <a:close/>
                <a:moveTo>
                  <a:pt x="4490039" y="2610895"/>
                </a:moveTo>
                <a:lnTo>
                  <a:pt x="4019108" y="3081837"/>
                </a:lnTo>
                <a:lnTo>
                  <a:pt x="4488467" y="3551209"/>
                </a:lnTo>
                <a:lnTo>
                  <a:pt x="4548162" y="3551209"/>
                </a:lnTo>
                <a:lnTo>
                  <a:pt x="5017539" y="3081837"/>
                </a:lnTo>
                <a:lnTo>
                  <a:pt x="4546591" y="2610895"/>
                </a:lnTo>
                <a:close/>
                <a:moveTo>
                  <a:pt x="3439377" y="2610895"/>
                </a:moveTo>
                <a:lnTo>
                  <a:pt x="2968431" y="3081838"/>
                </a:lnTo>
                <a:lnTo>
                  <a:pt x="3437805" y="3551209"/>
                </a:lnTo>
                <a:lnTo>
                  <a:pt x="3497502" y="3551209"/>
                </a:lnTo>
                <a:lnTo>
                  <a:pt x="3966864" y="3081837"/>
                </a:lnTo>
                <a:lnTo>
                  <a:pt x="3495931" y="2610895"/>
                </a:lnTo>
                <a:close/>
                <a:moveTo>
                  <a:pt x="2388695" y="2610895"/>
                </a:moveTo>
                <a:lnTo>
                  <a:pt x="1917746" y="3081837"/>
                </a:lnTo>
                <a:lnTo>
                  <a:pt x="2387125" y="3551209"/>
                </a:lnTo>
                <a:lnTo>
                  <a:pt x="2446819" y="3551209"/>
                </a:lnTo>
                <a:lnTo>
                  <a:pt x="2916188" y="3081838"/>
                </a:lnTo>
                <a:lnTo>
                  <a:pt x="2445246" y="2610895"/>
                </a:lnTo>
                <a:close/>
                <a:moveTo>
                  <a:pt x="1338007" y="2610895"/>
                </a:moveTo>
                <a:lnTo>
                  <a:pt x="867066" y="3081838"/>
                </a:lnTo>
                <a:lnTo>
                  <a:pt x="1336436" y="3551209"/>
                </a:lnTo>
                <a:lnTo>
                  <a:pt x="1396132" y="3551209"/>
                </a:lnTo>
                <a:lnTo>
                  <a:pt x="1865502" y="3081837"/>
                </a:lnTo>
                <a:lnTo>
                  <a:pt x="1394561" y="2610895"/>
                </a:lnTo>
                <a:close/>
                <a:moveTo>
                  <a:pt x="11291841" y="2500070"/>
                </a:moveTo>
                <a:lnTo>
                  <a:pt x="11402666" y="2500070"/>
                </a:lnTo>
                <a:lnTo>
                  <a:pt x="11402666" y="2610895"/>
                </a:lnTo>
                <a:lnTo>
                  <a:pt x="11291841" y="2610895"/>
                </a:lnTo>
                <a:close/>
                <a:moveTo>
                  <a:pt x="10241033" y="2500070"/>
                </a:moveTo>
                <a:lnTo>
                  <a:pt x="10351858" y="2500070"/>
                </a:lnTo>
                <a:lnTo>
                  <a:pt x="10351858" y="2610895"/>
                </a:lnTo>
                <a:lnTo>
                  <a:pt x="10241033" y="2610895"/>
                </a:lnTo>
                <a:close/>
                <a:moveTo>
                  <a:pt x="9190225" y="2500070"/>
                </a:moveTo>
                <a:lnTo>
                  <a:pt x="9301050" y="2500070"/>
                </a:lnTo>
                <a:lnTo>
                  <a:pt x="9301050" y="2610895"/>
                </a:lnTo>
                <a:lnTo>
                  <a:pt x="9190225" y="2610895"/>
                </a:lnTo>
                <a:close/>
                <a:moveTo>
                  <a:pt x="8139417" y="2500070"/>
                </a:moveTo>
                <a:lnTo>
                  <a:pt x="8250242" y="2500070"/>
                </a:lnTo>
                <a:lnTo>
                  <a:pt x="8250242" y="2610895"/>
                </a:lnTo>
                <a:lnTo>
                  <a:pt x="8139417" y="2610895"/>
                </a:lnTo>
                <a:close/>
                <a:moveTo>
                  <a:pt x="7088609" y="2500070"/>
                </a:moveTo>
                <a:lnTo>
                  <a:pt x="7199434" y="2500070"/>
                </a:lnTo>
                <a:lnTo>
                  <a:pt x="7199434" y="2610895"/>
                </a:lnTo>
                <a:lnTo>
                  <a:pt x="7088609" y="2610895"/>
                </a:lnTo>
                <a:close/>
                <a:moveTo>
                  <a:pt x="6037801" y="2500070"/>
                </a:moveTo>
                <a:lnTo>
                  <a:pt x="6148626" y="2500070"/>
                </a:lnTo>
                <a:lnTo>
                  <a:pt x="6148626" y="2610895"/>
                </a:lnTo>
                <a:lnTo>
                  <a:pt x="6037801" y="2610895"/>
                </a:lnTo>
                <a:close/>
                <a:moveTo>
                  <a:pt x="4987000" y="2500070"/>
                </a:moveTo>
                <a:lnTo>
                  <a:pt x="5097829" y="2500070"/>
                </a:lnTo>
                <a:lnTo>
                  <a:pt x="5097829" y="2610895"/>
                </a:lnTo>
                <a:lnTo>
                  <a:pt x="4987000" y="2610895"/>
                </a:lnTo>
                <a:close/>
                <a:moveTo>
                  <a:pt x="3936200" y="2500070"/>
                </a:moveTo>
                <a:lnTo>
                  <a:pt x="4047024" y="2500070"/>
                </a:lnTo>
                <a:lnTo>
                  <a:pt x="4047024" y="2610895"/>
                </a:lnTo>
                <a:lnTo>
                  <a:pt x="3936200" y="2610895"/>
                </a:lnTo>
                <a:close/>
                <a:moveTo>
                  <a:pt x="2885393" y="2500070"/>
                </a:moveTo>
                <a:lnTo>
                  <a:pt x="2996218" y="2500070"/>
                </a:lnTo>
                <a:lnTo>
                  <a:pt x="2996218" y="2610895"/>
                </a:lnTo>
                <a:lnTo>
                  <a:pt x="2885393" y="2610895"/>
                </a:lnTo>
                <a:close/>
                <a:moveTo>
                  <a:pt x="1834583" y="2500070"/>
                </a:moveTo>
                <a:lnTo>
                  <a:pt x="1945408" y="2500070"/>
                </a:lnTo>
                <a:lnTo>
                  <a:pt x="1945408" y="2610895"/>
                </a:lnTo>
                <a:lnTo>
                  <a:pt x="1834583" y="2610895"/>
                </a:lnTo>
                <a:close/>
                <a:moveTo>
                  <a:pt x="783777" y="2500070"/>
                </a:moveTo>
                <a:lnTo>
                  <a:pt x="894602" y="2500070"/>
                </a:lnTo>
                <a:lnTo>
                  <a:pt x="894602" y="2610895"/>
                </a:lnTo>
                <a:lnTo>
                  <a:pt x="783777" y="2610895"/>
                </a:lnTo>
                <a:close/>
                <a:moveTo>
                  <a:pt x="1891623" y="2057291"/>
                </a:moveTo>
                <a:lnTo>
                  <a:pt x="1420005" y="2528898"/>
                </a:lnTo>
                <a:lnTo>
                  <a:pt x="1420005" y="2584095"/>
                </a:lnTo>
                <a:lnTo>
                  <a:pt x="1891624" y="3055715"/>
                </a:lnTo>
                <a:lnTo>
                  <a:pt x="2359991" y="2587356"/>
                </a:lnTo>
                <a:lnTo>
                  <a:pt x="2359991" y="2525640"/>
                </a:lnTo>
                <a:close/>
                <a:moveTo>
                  <a:pt x="2942310" y="2057291"/>
                </a:moveTo>
                <a:lnTo>
                  <a:pt x="2470816" y="2528774"/>
                </a:lnTo>
                <a:lnTo>
                  <a:pt x="2470816" y="2584221"/>
                </a:lnTo>
                <a:lnTo>
                  <a:pt x="2942310" y="3055716"/>
                </a:lnTo>
                <a:lnTo>
                  <a:pt x="3410799" y="2587229"/>
                </a:lnTo>
                <a:lnTo>
                  <a:pt x="3410799" y="2525765"/>
                </a:lnTo>
                <a:close/>
                <a:moveTo>
                  <a:pt x="3992986" y="2057290"/>
                </a:moveTo>
                <a:lnTo>
                  <a:pt x="3521627" y="2528649"/>
                </a:lnTo>
                <a:lnTo>
                  <a:pt x="3521627" y="2584345"/>
                </a:lnTo>
                <a:lnTo>
                  <a:pt x="3992986" y="3055715"/>
                </a:lnTo>
                <a:lnTo>
                  <a:pt x="4461596" y="2587094"/>
                </a:lnTo>
                <a:lnTo>
                  <a:pt x="4461596" y="2525899"/>
                </a:lnTo>
                <a:close/>
                <a:moveTo>
                  <a:pt x="840944" y="2057289"/>
                </a:moveTo>
                <a:lnTo>
                  <a:pt x="369198" y="2529024"/>
                </a:lnTo>
                <a:lnTo>
                  <a:pt x="369198" y="2583969"/>
                </a:lnTo>
                <a:lnTo>
                  <a:pt x="840944" y="3055716"/>
                </a:lnTo>
                <a:lnTo>
                  <a:pt x="1309180" y="2587479"/>
                </a:lnTo>
                <a:lnTo>
                  <a:pt x="1309180" y="2525514"/>
                </a:lnTo>
                <a:close/>
                <a:moveTo>
                  <a:pt x="7145007" y="2057289"/>
                </a:moveTo>
                <a:lnTo>
                  <a:pt x="6674030" y="2528255"/>
                </a:lnTo>
                <a:lnTo>
                  <a:pt x="6674030" y="2584733"/>
                </a:lnTo>
                <a:lnTo>
                  <a:pt x="7145010" y="3055713"/>
                </a:lnTo>
                <a:lnTo>
                  <a:pt x="7614013" y="2586710"/>
                </a:lnTo>
                <a:lnTo>
                  <a:pt x="7614013" y="2526283"/>
                </a:lnTo>
                <a:close/>
                <a:moveTo>
                  <a:pt x="5043664" y="2057289"/>
                </a:moveTo>
                <a:lnTo>
                  <a:pt x="4572421" y="2528513"/>
                </a:lnTo>
                <a:lnTo>
                  <a:pt x="4572421" y="2584480"/>
                </a:lnTo>
                <a:lnTo>
                  <a:pt x="5043664" y="3055715"/>
                </a:lnTo>
                <a:lnTo>
                  <a:pt x="5512404" y="2586968"/>
                </a:lnTo>
                <a:lnTo>
                  <a:pt x="5512404" y="2526024"/>
                </a:lnTo>
                <a:close/>
                <a:moveTo>
                  <a:pt x="10297053" y="2057288"/>
                </a:moveTo>
                <a:lnTo>
                  <a:pt x="9826454" y="2527875"/>
                </a:lnTo>
                <a:lnTo>
                  <a:pt x="9826454" y="2585115"/>
                </a:lnTo>
                <a:lnTo>
                  <a:pt x="10297052" y="3055713"/>
                </a:lnTo>
                <a:lnTo>
                  <a:pt x="10766437" y="2586328"/>
                </a:lnTo>
                <a:lnTo>
                  <a:pt x="10766437" y="2526660"/>
                </a:lnTo>
                <a:close/>
                <a:moveTo>
                  <a:pt x="9246373" y="2057288"/>
                </a:moveTo>
                <a:lnTo>
                  <a:pt x="8775646" y="2528002"/>
                </a:lnTo>
                <a:lnTo>
                  <a:pt x="8775646" y="2584986"/>
                </a:lnTo>
                <a:lnTo>
                  <a:pt x="9246373" y="3055713"/>
                </a:lnTo>
                <a:lnTo>
                  <a:pt x="9715629" y="2586457"/>
                </a:lnTo>
                <a:lnTo>
                  <a:pt x="9715629" y="2526532"/>
                </a:lnTo>
                <a:close/>
                <a:moveTo>
                  <a:pt x="8195690" y="2057288"/>
                </a:moveTo>
                <a:lnTo>
                  <a:pt x="7724838" y="2528128"/>
                </a:lnTo>
                <a:lnTo>
                  <a:pt x="7724838" y="2584864"/>
                </a:lnTo>
                <a:lnTo>
                  <a:pt x="8195689" y="3055714"/>
                </a:lnTo>
                <a:lnTo>
                  <a:pt x="8664821" y="2586582"/>
                </a:lnTo>
                <a:lnTo>
                  <a:pt x="8664821" y="2526406"/>
                </a:lnTo>
                <a:close/>
                <a:moveTo>
                  <a:pt x="6094328" y="2057287"/>
                </a:moveTo>
                <a:lnTo>
                  <a:pt x="5623228" y="2528386"/>
                </a:lnTo>
                <a:lnTo>
                  <a:pt x="5623228" y="2584606"/>
                </a:lnTo>
                <a:lnTo>
                  <a:pt x="6094325" y="3055714"/>
                </a:lnTo>
                <a:lnTo>
                  <a:pt x="6563205" y="2586835"/>
                </a:lnTo>
                <a:lnTo>
                  <a:pt x="6563205" y="2526153"/>
                </a:lnTo>
                <a:close/>
                <a:moveTo>
                  <a:pt x="11347736" y="2057286"/>
                </a:moveTo>
                <a:lnTo>
                  <a:pt x="10877262" y="2527747"/>
                </a:lnTo>
                <a:lnTo>
                  <a:pt x="10877262" y="2585241"/>
                </a:lnTo>
                <a:lnTo>
                  <a:pt x="11347734" y="3055713"/>
                </a:lnTo>
                <a:lnTo>
                  <a:pt x="11817249" y="2586199"/>
                </a:lnTo>
                <a:lnTo>
                  <a:pt x="11817249" y="2526787"/>
                </a:lnTo>
                <a:close/>
                <a:moveTo>
                  <a:pt x="258363" y="1973449"/>
                </a:moveTo>
                <a:lnTo>
                  <a:pt x="369188" y="1973449"/>
                </a:lnTo>
                <a:lnTo>
                  <a:pt x="369188" y="2084274"/>
                </a:lnTo>
                <a:lnTo>
                  <a:pt x="258363" y="2084274"/>
                </a:lnTo>
                <a:close/>
                <a:moveTo>
                  <a:pt x="2359980" y="1973449"/>
                </a:moveTo>
                <a:lnTo>
                  <a:pt x="2470805" y="1973449"/>
                </a:lnTo>
                <a:lnTo>
                  <a:pt x="2470805" y="2084274"/>
                </a:lnTo>
                <a:lnTo>
                  <a:pt x="2359980" y="2084274"/>
                </a:lnTo>
                <a:close/>
                <a:moveTo>
                  <a:pt x="1309171" y="1973449"/>
                </a:moveTo>
                <a:lnTo>
                  <a:pt x="1419995" y="1973449"/>
                </a:lnTo>
                <a:lnTo>
                  <a:pt x="1419995" y="2084274"/>
                </a:lnTo>
                <a:lnTo>
                  <a:pt x="1309171" y="2084274"/>
                </a:lnTo>
                <a:close/>
                <a:moveTo>
                  <a:pt x="4461591" y="1973448"/>
                </a:moveTo>
                <a:lnTo>
                  <a:pt x="4572416" y="1973448"/>
                </a:lnTo>
                <a:lnTo>
                  <a:pt x="4572416" y="2084273"/>
                </a:lnTo>
                <a:lnTo>
                  <a:pt x="4461591" y="2084273"/>
                </a:lnTo>
                <a:close/>
                <a:moveTo>
                  <a:pt x="3410788" y="1973448"/>
                </a:moveTo>
                <a:lnTo>
                  <a:pt x="3521614" y="1973448"/>
                </a:lnTo>
                <a:lnTo>
                  <a:pt x="3521614" y="2084273"/>
                </a:lnTo>
                <a:lnTo>
                  <a:pt x="3410788" y="2084273"/>
                </a:lnTo>
                <a:close/>
                <a:moveTo>
                  <a:pt x="6563205" y="1973448"/>
                </a:moveTo>
                <a:lnTo>
                  <a:pt x="6674030" y="1973448"/>
                </a:lnTo>
                <a:lnTo>
                  <a:pt x="6674030" y="2084273"/>
                </a:lnTo>
                <a:lnTo>
                  <a:pt x="6563205" y="2084273"/>
                </a:lnTo>
                <a:close/>
                <a:moveTo>
                  <a:pt x="5512399" y="1973448"/>
                </a:moveTo>
                <a:lnTo>
                  <a:pt x="5623224" y="1973448"/>
                </a:lnTo>
                <a:lnTo>
                  <a:pt x="5623224" y="2084273"/>
                </a:lnTo>
                <a:lnTo>
                  <a:pt x="5512399" y="2084273"/>
                </a:lnTo>
                <a:close/>
                <a:moveTo>
                  <a:pt x="7614013" y="1973448"/>
                </a:moveTo>
                <a:lnTo>
                  <a:pt x="7724838" y="1973448"/>
                </a:lnTo>
                <a:lnTo>
                  <a:pt x="7724838" y="2084273"/>
                </a:lnTo>
                <a:lnTo>
                  <a:pt x="7614013" y="2084273"/>
                </a:lnTo>
                <a:close/>
                <a:moveTo>
                  <a:pt x="9715629" y="1973448"/>
                </a:moveTo>
                <a:lnTo>
                  <a:pt x="9826454" y="1973448"/>
                </a:lnTo>
                <a:lnTo>
                  <a:pt x="9826454" y="2084273"/>
                </a:lnTo>
                <a:lnTo>
                  <a:pt x="9715629" y="2084273"/>
                </a:lnTo>
                <a:close/>
                <a:moveTo>
                  <a:pt x="8664821" y="1973448"/>
                </a:moveTo>
                <a:lnTo>
                  <a:pt x="8775646" y="1973448"/>
                </a:lnTo>
                <a:lnTo>
                  <a:pt x="8775646" y="2084273"/>
                </a:lnTo>
                <a:lnTo>
                  <a:pt x="8664821" y="2084273"/>
                </a:lnTo>
                <a:close/>
                <a:moveTo>
                  <a:pt x="11817249" y="1973448"/>
                </a:moveTo>
                <a:lnTo>
                  <a:pt x="11928074" y="1973448"/>
                </a:lnTo>
                <a:lnTo>
                  <a:pt x="11928074" y="2084273"/>
                </a:lnTo>
                <a:lnTo>
                  <a:pt x="11817249" y="2084273"/>
                </a:lnTo>
                <a:close/>
                <a:moveTo>
                  <a:pt x="10766437" y="1973448"/>
                </a:moveTo>
                <a:lnTo>
                  <a:pt x="10877262" y="1973448"/>
                </a:lnTo>
                <a:lnTo>
                  <a:pt x="10877262" y="2084273"/>
                </a:lnTo>
                <a:lnTo>
                  <a:pt x="10766437" y="2084273"/>
                </a:lnTo>
                <a:close/>
                <a:moveTo>
                  <a:pt x="3441643" y="1557959"/>
                </a:moveTo>
                <a:lnTo>
                  <a:pt x="2968431" y="2031169"/>
                </a:lnTo>
                <a:lnTo>
                  <a:pt x="3437348" y="2500070"/>
                </a:lnTo>
                <a:lnTo>
                  <a:pt x="3497959" y="2500070"/>
                </a:lnTo>
                <a:lnTo>
                  <a:pt x="3966865" y="2031168"/>
                </a:lnTo>
                <a:lnTo>
                  <a:pt x="3493665" y="1557959"/>
                </a:lnTo>
                <a:close/>
                <a:moveTo>
                  <a:pt x="2390961" y="1557959"/>
                </a:moveTo>
                <a:lnTo>
                  <a:pt x="1917745" y="2031169"/>
                </a:lnTo>
                <a:lnTo>
                  <a:pt x="2386665" y="2500070"/>
                </a:lnTo>
                <a:lnTo>
                  <a:pt x="2447277" y="2500070"/>
                </a:lnTo>
                <a:lnTo>
                  <a:pt x="2916189" y="2031169"/>
                </a:lnTo>
                <a:lnTo>
                  <a:pt x="2442980" y="1557959"/>
                </a:lnTo>
                <a:close/>
                <a:moveTo>
                  <a:pt x="1340273" y="1557959"/>
                </a:moveTo>
                <a:lnTo>
                  <a:pt x="867066" y="2031167"/>
                </a:lnTo>
                <a:lnTo>
                  <a:pt x="1335980" y="2500070"/>
                </a:lnTo>
                <a:lnTo>
                  <a:pt x="1396589" y="2500070"/>
                </a:lnTo>
                <a:lnTo>
                  <a:pt x="1865501" y="2031169"/>
                </a:lnTo>
                <a:lnTo>
                  <a:pt x="1392293" y="1557959"/>
                </a:lnTo>
                <a:close/>
                <a:moveTo>
                  <a:pt x="5542986" y="1557958"/>
                </a:moveTo>
                <a:lnTo>
                  <a:pt x="5069790" y="2031167"/>
                </a:lnTo>
                <a:lnTo>
                  <a:pt x="5538694" y="2500070"/>
                </a:lnTo>
                <a:lnTo>
                  <a:pt x="5599302" y="2500070"/>
                </a:lnTo>
                <a:lnTo>
                  <a:pt x="6068206" y="2031166"/>
                </a:lnTo>
                <a:lnTo>
                  <a:pt x="5595011" y="1557958"/>
                </a:lnTo>
                <a:close/>
                <a:moveTo>
                  <a:pt x="4492305" y="1557958"/>
                </a:moveTo>
                <a:lnTo>
                  <a:pt x="4019109" y="2031168"/>
                </a:lnTo>
                <a:lnTo>
                  <a:pt x="4488010" y="2500070"/>
                </a:lnTo>
                <a:lnTo>
                  <a:pt x="4548620" y="2500070"/>
                </a:lnTo>
                <a:lnTo>
                  <a:pt x="5017539" y="2031167"/>
                </a:lnTo>
                <a:lnTo>
                  <a:pt x="4544326" y="1557958"/>
                </a:lnTo>
                <a:close/>
                <a:moveTo>
                  <a:pt x="7644337" y="1557958"/>
                </a:moveTo>
                <a:lnTo>
                  <a:pt x="7171129" y="2031167"/>
                </a:lnTo>
                <a:lnTo>
                  <a:pt x="7640044" y="2500070"/>
                </a:lnTo>
                <a:lnTo>
                  <a:pt x="7700653" y="2500070"/>
                </a:lnTo>
                <a:lnTo>
                  <a:pt x="8169569" y="2031167"/>
                </a:lnTo>
                <a:lnTo>
                  <a:pt x="7696361" y="1557958"/>
                </a:lnTo>
                <a:close/>
                <a:moveTo>
                  <a:pt x="6593656" y="1557958"/>
                </a:moveTo>
                <a:lnTo>
                  <a:pt x="6120450" y="2031165"/>
                </a:lnTo>
                <a:lnTo>
                  <a:pt x="6589366" y="2500070"/>
                </a:lnTo>
                <a:lnTo>
                  <a:pt x="6649970" y="2500070"/>
                </a:lnTo>
                <a:lnTo>
                  <a:pt x="7118885" y="2031167"/>
                </a:lnTo>
                <a:lnTo>
                  <a:pt x="6645676" y="1557958"/>
                </a:lnTo>
                <a:close/>
                <a:moveTo>
                  <a:pt x="9745703" y="1557958"/>
                </a:moveTo>
                <a:lnTo>
                  <a:pt x="9272494" y="2031167"/>
                </a:lnTo>
                <a:lnTo>
                  <a:pt x="9741408" y="2500070"/>
                </a:lnTo>
                <a:lnTo>
                  <a:pt x="9802016" y="2500070"/>
                </a:lnTo>
                <a:lnTo>
                  <a:pt x="10270931" y="2031167"/>
                </a:lnTo>
                <a:lnTo>
                  <a:pt x="9797723" y="1557958"/>
                </a:lnTo>
                <a:close/>
                <a:moveTo>
                  <a:pt x="8695019" y="1557958"/>
                </a:moveTo>
                <a:lnTo>
                  <a:pt x="8221812" y="2031166"/>
                </a:lnTo>
                <a:lnTo>
                  <a:pt x="8690730" y="2500070"/>
                </a:lnTo>
                <a:lnTo>
                  <a:pt x="8751334" y="2500070"/>
                </a:lnTo>
                <a:lnTo>
                  <a:pt x="9220250" y="2031166"/>
                </a:lnTo>
                <a:lnTo>
                  <a:pt x="8747043" y="1557958"/>
                </a:lnTo>
                <a:close/>
                <a:moveTo>
                  <a:pt x="10796383" y="1557958"/>
                </a:moveTo>
                <a:lnTo>
                  <a:pt x="10323175" y="2031166"/>
                </a:lnTo>
                <a:lnTo>
                  <a:pt x="10792091" y="2500070"/>
                </a:lnTo>
                <a:lnTo>
                  <a:pt x="10852696" y="2500070"/>
                </a:lnTo>
                <a:lnTo>
                  <a:pt x="11321614" y="2031164"/>
                </a:lnTo>
                <a:lnTo>
                  <a:pt x="10848409" y="1557958"/>
                </a:lnTo>
                <a:close/>
                <a:moveTo>
                  <a:pt x="783781" y="1447135"/>
                </a:moveTo>
                <a:lnTo>
                  <a:pt x="894606" y="1447135"/>
                </a:lnTo>
                <a:lnTo>
                  <a:pt x="894606" y="1557959"/>
                </a:lnTo>
                <a:lnTo>
                  <a:pt x="783781" y="1557959"/>
                </a:lnTo>
                <a:close/>
                <a:moveTo>
                  <a:pt x="1834586" y="1447134"/>
                </a:moveTo>
                <a:lnTo>
                  <a:pt x="1945411" y="1447134"/>
                </a:lnTo>
                <a:lnTo>
                  <a:pt x="1945411" y="1557959"/>
                </a:lnTo>
                <a:lnTo>
                  <a:pt x="1834586" y="1557959"/>
                </a:lnTo>
                <a:close/>
                <a:moveTo>
                  <a:pt x="4987002" y="1447134"/>
                </a:moveTo>
                <a:lnTo>
                  <a:pt x="5097832" y="1447134"/>
                </a:lnTo>
                <a:lnTo>
                  <a:pt x="5097832" y="1557958"/>
                </a:lnTo>
                <a:lnTo>
                  <a:pt x="4987002" y="1557958"/>
                </a:lnTo>
                <a:close/>
                <a:moveTo>
                  <a:pt x="3936204" y="1447134"/>
                </a:moveTo>
                <a:lnTo>
                  <a:pt x="4047028" y="1447134"/>
                </a:lnTo>
                <a:lnTo>
                  <a:pt x="4047028" y="1557959"/>
                </a:lnTo>
                <a:lnTo>
                  <a:pt x="3936204" y="1557959"/>
                </a:lnTo>
                <a:close/>
                <a:moveTo>
                  <a:pt x="2885398" y="1447134"/>
                </a:moveTo>
                <a:lnTo>
                  <a:pt x="2996224" y="1447134"/>
                </a:lnTo>
                <a:lnTo>
                  <a:pt x="2996224" y="1557959"/>
                </a:lnTo>
                <a:lnTo>
                  <a:pt x="2885398" y="1557959"/>
                </a:lnTo>
                <a:close/>
                <a:moveTo>
                  <a:pt x="6037801" y="1447133"/>
                </a:moveTo>
                <a:lnTo>
                  <a:pt x="6148626" y="1447133"/>
                </a:lnTo>
                <a:lnTo>
                  <a:pt x="6148626" y="1557958"/>
                </a:lnTo>
                <a:lnTo>
                  <a:pt x="6037801" y="1557958"/>
                </a:lnTo>
                <a:close/>
                <a:moveTo>
                  <a:pt x="9190225" y="1447133"/>
                </a:moveTo>
                <a:lnTo>
                  <a:pt x="9301050" y="1447133"/>
                </a:lnTo>
                <a:lnTo>
                  <a:pt x="9301050" y="1557958"/>
                </a:lnTo>
                <a:lnTo>
                  <a:pt x="9190225" y="1557958"/>
                </a:lnTo>
                <a:close/>
                <a:moveTo>
                  <a:pt x="8139417" y="1447133"/>
                </a:moveTo>
                <a:lnTo>
                  <a:pt x="8250242" y="1447133"/>
                </a:lnTo>
                <a:lnTo>
                  <a:pt x="8250242" y="1557958"/>
                </a:lnTo>
                <a:lnTo>
                  <a:pt x="8139417" y="1557958"/>
                </a:lnTo>
                <a:close/>
                <a:moveTo>
                  <a:pt x="7088609" y="1447133"/>
                </a:moveTo>
                <a:lnTo>
                  <a:pt x="7199434" y="1447133"/>
                </a:lnTo>
                <a:lnTo>
                  <a:pt x="7199434" y="1557958"/>
                </a:lnTo>
                <a:lnTo>
                  <a:pt x="7088609" y="1557958"/>
                </a:lnTo>
                <a:close/>
                <a:moveTo>
                  <a:pt x="10241033" y="1447133"/>
                </a:moveTo>
                <a:lnTo>
                  <a:pt x="10351858" y="1447133"/>
                </a:lnTo>
                <a:lnTo>
                  <a:pt x="10351858" y="1557957"/>
                </a:lnTo>
                <a:lnTo>
                  <a:pt x="10241033" y="1557957"/>
                </a:lnTo>
                <a:close/>
                <a:moveTo>
                  <a:pt x="11291841" y="1447133"/>
                </a:moveTo>
                <a:lnTo>
                  <a:pt x="11402666" y="1447133"/>
                </a:lnTo>
                <a:lnTo>
                  <a:pt x="11402666" y="1557957"/>
                </a:lnTo>
                <a:lnTo>
                  <a:pt x="11291841" y="1557957"/>
                </a:lnTo>
                <a:close/>
                <a:moveTo>
                  <a:pt x="2942310" y="1006607"/>
                </a:moveTo>
                <a:lnTo>
                  <a:pt x="2470820" y="1478100"/>
                </a:lnTo>
                <a:lnTo>
                  <a:pt x="2470820" y="1533556"/>
                </a:lnTo>
                <a:lnTo>
                  <a:pt x="2942310" y="2005047"/>
                </a:lnTo>
                <a:lnTo>
                  <a:pt x="3410804" y="1536556"/>
                </a:lnTo>
                <a:lnTo>
                  <a:pt x="3410804" y="1475099"/>
                </a:lnTo>
                <a:close/>
                <a:moveTo>
                  <a:pt x="1891623" y="1006607"/>
                </a:moveTo>
                <a:lnTo>
                  <a:pt x="1420008" y="1478224"/>
                </a:lnTo>
                <a:lnTo>
                  <a:pt x="1420008" y="1533431"/>
                </a:lnTo>
                <a:lnTo>
                  <a:pt x="1891623" y="2005047"/>
                </a:lnTo>
                <a:lnTo>
                  <a:pt x="2359996" y="1536681"/>
                </a:lnTo>
                <a:lnTo>
                  <a:pt x="2359996" y="1474975"/>
                </a:lnTo>
                <a:close/>
                <a:moveTo>
                  <a:pt x="840943" y="1006607"/>
                </a:moveTo>
                <a:lnTo>
                  <a:pt x="369202" y="1478351"/>
                </a:lnTo>
                <a:lnTo>
                  <a:pt x="369202" y="1533303"/>
                </a:lnTo>
                <a:lnTo>
                  <a:pt x="840944" y="2005046"/>
                </a:lnTo>
                <a:lnTo>
                  <a:pt x="1309184" y="1536806"/>
                </a:lnTo>
                <a:lnTo>
                  <a:pt x="1309184" y="1474850"/>
                </a:lnTo>
                <a:close/>
                <a:moveTo>
                  <a:pt x="3992987" y="1006606"/>
                </a:moveTo>
                <a:lnTo>
                  <a:pt x="3521631" y="1477974"/>
                </a:lnTo>
                <a:lnTo>
                  <a:pt x="3521631" y="1533680"/>
                </a:lnTo>
                <a:lnTo>
                  <a:pt x="3992986" y="2005046"/>
                </a:lnTo>
                <a:lnTo>
                  <a:pt x="4461598" y="1536423"/>
                </a:lnTo>
                <a:lnTo>
                  <a:pt x="4461598" y="1475230"/>
                </a:lnTo>
                <a:close/>
                <a:moveTo>
                  <a:pt x="6094326" y="1006605"/>
                </a:moveTo>
                <a:lnTo>
                  <a:pt x="5623230" y="1477714"/>
                </a:lnTo>
                <a:lnTo>
                  <a:pt x="5623230" y="1533934"/>
                </a:lnTo>
                <a:lnTo>
                  <a:pt x="6094328" y="2005044"/>
                </a:lnTo>
                <a:lnTo>
                  <a:pt x="6563205" y="1536166"/>
                </a:lnTo>
                <a:lnTo>
                  <a:pt x="6563205" y="1475487"/>
                </a:lnTo>
                <a:close/>
                <a:moveTo>
                  <a:pt x="9246371" y="1006604"/>
                </a:moveTo>
                <a:lnTo>
                  <a:pt x="8775646" y="1477332"/>
                </a:lnTo>
                <a:lnTo>
                  <a:pt x="8775646" y="1534319"/>
                </a:lnTo>
                <a:lnTo>
                  <a:pt x="9246371" y="2005045"/>
                </a:lnTo>
                <a:lnTo>
                  <a:pt x="9715629" y="1535786"/>
                </a:lnTo>
                <a:lnTo>
                  <a:pt x="9715629" y="1475864"/>
                </a:lnTo>
                <a:close/>
                <a:moveTo>
                  <a:pt x="5043669" y="1006604"/>
                </a:moveTo>
                <a:lnTo>
                  <a:pt x="4572422" y="1477843"/>
                </a:lnTo>
                <a:lnTo>
                  <a:pt x="4572422" y="1533811"/>
                </a:lnTo>
                <a:lnTo>
                  <a:pt x="5043664" y="2005045"/>
                </a:lnTo>
                <a:lnTo>
                  <a:pt x="5512407" y="1536296"/>
                </a:lnTo>
                <a:lnTo>
                  <a:pt x="5512407" y="1475351"/>
                </a:lnTo>
                <a:close/>
                <a:moveTo>
                  <a:pt x="11347735" y="1006604"/>
                </a:moveTo>
                <a:lnTo>
                  <a:pt x="10877262" y="1477079"/>
                </a:lnTo>
                <a:lnTo>
                  <a:pt x="10877262" y="1534567"/>
                </a:lnTo>
                <a:lnTo>
                  <a:pt x="11347736" y="2005041"/>
                </a:lnTo>
                <a:lnTo>
                  <a:pt x="11817249" y="1535528"/>
                </a:lnTo>
                <a:lnTo>
                  <a:pt x="11817249" y="1476120"/>
                </a:lnTo>
                <a:close/>
                <a:moveTo>
                  <a:pt x="8195690" y="1006604"/>
                </a:moveTo>
                <a:lnTo>
                  <a:pt x="7724838" y="1477458"/>
                </a:lnTo>
                <a:lnTo>
                  <a:pt x="7724838" y="1534191"/>
                </a:lnTo>
                <a:lnTo>
                  <a:pt x="8195691" y="2005044"/>
                </a:lnTo>
                <a:lnTo>
                  <a:pt x="8664821" y="1535914"/>
                </a:lnTo>
                <a:lnTo>
                  <a:pt x="8664821" y="1475736"/>
                </a:lnTo>
                <a:close/>
                <a:moveTo>
                  <a:pt x="7145009" y="1006604"/>
                </a:moveTo>
                <a:lnTo>
                  <a:pt x="6674030" y="1477584"/>
                </a:lnTo>
                <a:lnTo>
                  <a:pt x="6674030" y="1534069"/>
                </a:lnTo>
                <a:lnTo>
                  <a:pt x="7145007" y="2005046"/>
                </a:lnTo>
                <a:lnTo>
                  <a:pt x="7614013" y="1536039"/>
                </a:lnTo>
                <a:lnTo>
                  <a:pt x="7614013" y="1475610"/>
                </a:lnTo>
                <a:close/>
                <a:moveTo>
                  <a:pt x="10297056" y="1006603"/>
                </a:moveTo>
                <a:lnTo>
                  <a:pt x="9826454" y="1477207"/>
                </a:lnTo>
                <a:lnTo>
                  <a:pt x="9826454" y="1534445"/>
                </a:lnTo>
                <a:lnTo>
                  <a:pt x="10297053" y="2005045"/>
                </a:lnTo>
                <a:lnTo>
                  <a:pt x="10766437" y="1535660"/>
                </a:lnTo>
                <a:lnTo>
                  <a:pt x="10766437" y="1475986"/>
                </a:lnTo>
                <a:close/>
                <a:moveTo>
                  <a:pt x="258361" y="922634"/>
                </a:moveTo>
                <a:lnTo>
                  <a:pt x="369186" y="922634"/>
                </a:lnTo>
                <a:lnTo>
                  <a:pt x="369186" y="1033459"/>
                </a:lnTo>
                <a:lnTo>
                  <a:pt x="258361" y="1033459"/>
                </a:lnTo>
                <a:close/>
                <a:moveTo>
                  <a:pt x="2359977" y="922633"/>
                </a:moveTo>
                <a:lnTo>
                  <a:pt x="2470802" y="922633"/>
                </a:lnTo>
                <a:lnTo>
                  <a:pt x="2470802" y="1033458"/>
                </a:lnTo>
                <a:lnTo>
                  <a:pt x="2359977" y="1033458"/>
                </a:lnTo>
                <a:close/>
                <a:moveTo>
                  <a:pt x="1309169" y="922633"/>
                </a:moveTo>
                <a:lnTo>
                  <a:pt x="1419993" y="922633"/>
                </a:lnTo>
                <a:lnTo>
                  <a:pt x="1419993" y="1033458"/>
                </a:lnTo>
                <a:lnTo>
                  <a:pt x="1309169" y="1033458"/>
                </a:lnTo>
                <a:close/>
                <a:moveTo>
                  <a:pt x="5512398" y="922633"/>
                </a:moveTo>
                <a:lnTo>
                  <a:pt x="5623223" y="922633"/>
                </a:lnTo>
                <a:lnTo>
                  <a:pt x="5623223" y="1033458"/>
                </a:lnTo>
                <a:lnTo>
                  <a:pt x="5512398" y="1033458"/>
                </a:lnTo>
                <a:close/>
                <a:moveTo>
                  <a:pt x="4461591" y="922633"/>
                </a:moveTo>
                <a:lnTo>
                  <a:pt x="4572415" y="922633"/>
                </a:lnTo>
                <a:lnTo>
                  <a:pt x="4572415" y="1033458"/>
                </a:lnTo>
                <a:lnTo>
                  <a:pt x="4461591" y="1033458"/>
                </a:lnTo>
                <a:close/>
                <a:moveTo>
                  <a:pt x="3410785" y="922633"/>
                </a:moveTo>
                <a:lnTo>
                  <a:pt x="3521610" y="922633"/>
                </a:lnTo>
                <a:lnTo>
                  <a:pt x="3521610" y="1033458"/>
                </a:lnTo>
                <a:lnTo>
                  <a:pt x="3410785" y="1033458"/>
                </a:lnTo>
                <a:close/>
                <a:moveTo>
                  <a:pt x="7614013" y="922633"/>
                </a:moveTo>
                <a:lnTo>
                  <a:pt x="7724838" y="922633"/>
                </a:lnTo>
                <a:lnTo>
                  <a:pt x="7724838" y="1033458"/>
                </a:lnTo>
                <a:lnTo>
                  <a:pt x="7614013" y="1033458"/>
                </a:lnTo>
                <a:close/>
                <a:moveTo>
                  <a:pt x="6563205" y="922633"/>
                </a:moveTo>
                <a:lnTo>
                  <a:pt x="6674030" y="922633"/>
                </a:lnTo>
                <a:lnTo>
                  <a:pt x="6674030" y="1033458"/>
                </a:lnTo>
                <a:lnTo>
                  <a:pt x="6563205" y="1033458"/>
                </a:lnTo>
                <a:close/>
                <a:moveTo>
                  <a:pt x="10766437" y="922633"/>
                </a:moveTo>
                <a:lnTo>
                  <a:pt x="10877262" y="922633"/>
                </a:lnTo>
                <a:lnTo>
                  <a:pt x="10877262" y="1033458"/>
                </a:lnTo>
                <a:lnTo>
                  <a:pt x="10766437" y="1033458"/>
                </a:lnTo>
                <a:close/>
                <a:moveTo>
                  <a:pt x="9715629" y="922633"/>
                </a:moveTo>
                <a:lnTo>
                  <a:pt x="9826454" y="922633"/>
                </a:lnTo>
                <a:lnTo>
                  <a:pt x="9826454" y="1033458"/>
                </a:lnTo>
                <a:lnTo>
                  <a:pt x="9715629" y="1033458"/>
                </a:lnTo>
                <a:close/>
                <a:moveTo>
                  <a:pt x="8664821" y="922633"/>
                </a:moveTo>
                <a:lnTo>
                  <a:pt x="8775646" y="922633"/>
                </a:lnTo>
                <a:lnTo>
                  <a:pt x="8775646" y="1033458"/>
                </a:lnTo>
                <a:lnTo>
                  <a:pt x="8664821" y="1033458"/>
                </a:lnTo>
                <a:close/>
                <a:moveTo>
                  <a:pt x="11817249" y="922633"/>
                </a:moveTo>
                <a:lnTo>
                  <a:pt x="11928074" y="922633"/>
                </a:lnTo>
                <a:lnTo>
                  <a:pt x="11928074" y="1033458"/>
                </a:lnTo>
                <a:lnTo>
                  <a:pt x="11817249" y="1033458"/>
                </a:lnTo>
                <a:close/>
                <a:moveTo>
                  <a:pt x="1337485" y="510062"/>
                </a:moveTo>
                <a:lnTo>
                  <a:pt x="867065" y="980486"/>
                </a:lnTo>
                <a:lnTo>
                  <a:pt x="1333712" y="1447134"/>
                </a:lnTo>
                <a:lnTo>
                  <a:pt x="1398855" y="1447134"/>
                </a:lnTo>
                <a:lnTo>
                  <a:pt x="1865501" y="980486"/>
                </a:lnTo>
                <a:lnTo>
                  <a:pt x="1395081" y="510062"/>
                </a:lnTo>
                <a:close/>
                <a:moveTo>
                  <a:pt x="2388173" y="510062"/>
                </a:moveTo>
                <a:lnTo>
                  <a:pt x="1917745" y="980486"/>
                </a:lnTo>
                <a:lnTo>
                  <a:pt x="2384399" y="1447134"/>
                </a:lnTo>
                <a:lnTo>
                  <a:pt x="2449542" y="1447134"/>
                </a:lnTo>
                <a:lnTo>
                  <a:pt x="2916189" y="980486"/>
                </a:lnTo>
                <a:lnTo>
                  <a:pt x="2445767" y="510062"/>
                </a:lnTo>
                <a:close/>
                <a:moveTo>
                  <a:pt x="3438856" y="510062"/>
                </a:moveTo>
                <a:lnTo>
                  <a:pt x="2968432" y="980486"/>
                </a:lnTo>
                <a:lnTo>
                  <a:pt x="3435083" y="1447134"/>
                </a:lnTo>
                <a:lnTo>
                  <a:pt x="3500228" y="1447134"/>
                </a:lnTo>
                <a:lnTo>
                  <a:pt x="3966865" y="980485"/>
                </a:lnTo>
                <a:lnTo>
                  <a:pt x="3496454" y="510062"/>
                </a:lnTo>
                <a:close/>
                <a:moveTo>
                  <a:pt x="4489518" y="510062"/>
                </a:moveTo>
                <a:lnTo>
                  <a:pt x="4019109" y="980485"/>
                </a:lnTo>
                <a:lnTo>
                  <a:pt x="4485744" y="1447134"/>
                </a:lnTo>
                <a:lnTo>
                  <a:pt x="4550887" y="1447134"/>
                </a:lnTo>
                <a:lnTo>
                  <a:pt x="5017543" y="980483"/>
                </a:lnTo>
                <a:lnTo>
                  <a:pt x="4547118" y="510062"/>
                </a:lnTo>
                <a:close/>
                <a:moveTo>
                  <a:pt x="5540201" y="510062"/>
                </a:moveTo>
                <a:lnTo>
                  <a:pt x="5069792" y="980483"/>
                </a:lnTo>
                <a:lnTo>
                  <a:pt x="5536431" y="1447134"/>
                </a:lnTo>
                <a:lnTo>
                  <a:pt x="5601567" y="1447134"/>
                </a:lnTo>
                <a:lnTo>
                  <a:pt x="6068204" y="980484"/>
                </a:lnTo>
                <a:lnTo>
                  <a:pt x="5597797" y="510062"/>
                </a:lnTo>
                <a:close/>
                <a:moveTo>
                  <a:pt x="6590867" y="510062"/>
                </a:moveTo>
                <a:lnTo>
                  <a:pt x="6120447" y="980484"/>
                </a:lnTo>
                <a:lnTo>
                  <a:pt x="6587095" y="1447133"/>
                </a:lnTo>
                <a:lnTo>
                  <a:pt x="6652238" y="1447133"/>
                </a:lnTo>
                <a:lnTo>
                  <a:pt x="7118887" y="980483"/>
                </a:lnTo>
                <a:lnTo>
                  <a:pt x="6648468" y="510062"/>
                </a:lnTo>
                <a:close/>
                <a:moveTo>
                  <a:pt x="7641550" y="510061"/>
                </a:moveTo>
                <a:lnTo>
                  <a:pt x="7171131" y="980482"/>
                </a:lnTo>
                <a:lnTo>
                  <a:pt x="7637780" y="1447133"/>
                </a:lnTo>
                <a:lnTo>
                  <a:pt x="7702919" y="1447133"/>
                </a:lnTo>
                <a:lnTo>
                  <a:pt x="8169568" y="980483"/>
                </a:lnTo>
                <a:lnTo>
                  <a:pt x="7699149" y="510061"/>
                </a:lnTo>
                <a:close/>
                <a:moveTo>
                  <a:pt x="8692232" y="510061"/>
                </a:moveTo>
                <a:lnTo>
                  <a:pt x="8221811" y="980484"/>
                </a:lnTo>
                <a:lnTo>
                  <a:pt x="8688459" y="1447133"/>
                </a:lnTo>
                <a:lnTo>
                  <a:pt x="8753603" y="1447133"/>
                </a:lnTo>
                <a:lnTo>
                  <a:pt x="9220250" y="980484"/>
                </a:lnTo>
                <a:lnTo>
                  <a:pt x="8749829" y="510061"/>
                </a:lnTo>
                <a:close/>
                <a:moveTo>
                  <a:pt x="10793597" y="510061"/>
                </a:moveTo>
                <a:lnTo>
                  <a:pt x="10323178" y="980482"/>
                </a:lnTo>
                <a:lnTo>
                  <a:pt x="10789828" y="1447133"/>
                </a:lnTo>
                <a:lnTo>
                  <a:pt x="10854964" y="1447133"/>
                </a:lnTo>
                <a:lnTo>
                  <a:pt x="11321613" y="980483"/>
                </a:lnTo>
                <a:lnTo>
                  <a:pt x="10851193" y="510061"/>
                </a:lnTo>
                <a:close/>
                <a:moveTo>
                  <a:pt x="9742913" y="510061"/>
                </a:moveTo>
                <a:lnTo>
                  <a:pt x="9272493" y="980483"/>
                </a:lnTo>
                <a:lnTo>
                  <a:pt x="9739141" y="1447133"/>
                </a:lnTo>
                <a:lnTo>
                  <a:pt x="9804283" y="1447133"/>
                </a:lnTo>
                <a:lnTo>
                  <a:pt x="10270933" y="980481"/>
                </a:lnTo>
                <a:lnTo>
                  <a:pt x="9800515" y="510061"/>
                </a:lnTo>
                <a:close/>
                <a:moveTo>
                  <a:pt x="783785" y="399238"/>
                </a:moveTo>
                <a:lnTo>
                  <a:pt x="894609" y="399238"/>
                </a:lnTo>
                <a:lnTo>
                  <a:pt x="894609" y="510062"/>
                </a:lnTo>
                <a:lnTo>
                  <a:pt x="783785" y="510062"/>
                </a:lnTo>
                <a:close/>
                <a:moveTo>
                  <a:pt x="2885401" y="399237"/>
                </a:moveTo>
                <a:lnTo>
                  <a:pt x="2996227" y="399237"/>
                </a:lnTo>
                <a:lnTo>
                  <a:pt x="2996227" y="510062"/>
                </a:lnTo>
                <a:lnTo>
                  <a:pt x="2885401" y="510062"/>
                </a:lnTo>
                <a:close/>
                <a:moveTo>
                  <a:pt x="1834590" y="399237"/>
                </a:moveTo>
                <a:lnTo>
                  <a:pt x="1945415" y="399237"/>
                </a:lnTo>
                <a:lnTo>
                  <a:pt x="1945415" y="510062"/>
                </a:lnTo>
                <a:lnTo>
                  <a:pt x="1834590" y="510062"/>
                </a:lnTo>
                <a:close/>
                <a:moveTo>
                  <a:pt x="3936208" y="399237"/>
                </a:moveTo>
                <a:lnTo>
                  <a:pt x="4047032" y="399237"/>
                </a:lnTo>
                <a:lnTo>
                  <a:pt x="4047032" y="510062"/>
                </a:lnTo>
                <a:lnTo>
                  <a:pt x="3936208" y="510062"/>
                </a:lnTo>
                <a:close/>
                <a:moveTo>
                  <a:pt x="4987004" y="399237"/>
                </a:moveTo>
                <a:lnTo>
                  <a:pt x="5097834" y="399237"/>
                </a:lnTo>
                <a:lnTo>
                  <a:pt x="5097834" y="510062"/>
                </a:lnTo>
                <a:lnTo>
                  <a:pt x="4987004" y="510062"/>
                </a:lnTo>
                <a:close/>
                <a:moveTo>
                  <a:pt x="6037802" y="399237"/>
                </a:moveTo>
                <a:lnTo>
                  <a:pt x="6148626" y="399237"/>
                </a:lnTo>
                <a:lnTo>
                  <a:pt x="6148626" y="510062"/>
                </a:lnTo>
                <a:lnTo>
                  <a:pt x="6037802" y="510062"/>
                </a:lnTo>
                <a:close/>
                <a:moveTo>
                  <a:pt x="7088609" y="399237"/>
                </a:moveTo>
                <a:lnTo>
                  <a:pt x="7199434" y="399237"/>
                </a:lnTo>
                <a:lnTo>
                  <a:pt x="7199434" y="510061"/>
                </a:lnTo>
                <a:lnTo>
                  <a:pt x="7088609" y="510061"/>
                </a:lnTo>
                <a:close/>
                <a:moveTo>
                  <a:pt x="8139417" y="399237"/>
                </a:moveTo>
                <a:lnTo>
                  <a:pt x="8250242" y="399237"/>
                </a:lnTo>
                <a:lnTo>
                  <a:pt x="8250242" y="510061"/>
                </a:lnTo>
                <a:lnTo>
                  <a:pt x="8139417" y="510061"/>
                </a:lnTo>
                <a:close/>
                <a:moveTo>
                  <a:pt x="9190225" y="399236"/>
                </a:moveTo>
                <a:lnTo>
                  <a:pt x="9301050" y="399236"/>
                </a:lnTo>
                <a:lnTo>
                  <a:pt x="9301050" y="510061"/>
                </a:lnTo>
                <a:lnTo>
                  <a:pt x="9190225" y="510061"/>
                </a:lnTo>
                <a:close/>
                <a:moveTo>
                  <a:pt x="10241033" y="399236"/>
                </a:moveTo>
                <a:lnTo>
                  <a:pt x="10351858" y="399236"/>
                </a:lnTo>
                <a:lnTo>
                  <a:pt x="10351858" y="510061"/>
                </a:lnTo>
                <a:lnTo>
                  <a:pt x="10241033" y="510061"/>
                </a:lnTo>
                <a:close/>
                <a:moveTo>
                  <a:pt x="11291841" y="399236"/>
                </a:moveTo>
                <a:lnTo>
                  <a:pt x="11402666" y="399236"/>
                </a:lnTo>
                <a:lnTo>
                  <a:pt x="11402666" y="510061"/>
                </a:lnTo>
                <a:lnTo>
                  <a:pt x="11291841" y="510061"/>
                </a:lnTo>
                <a:close/>
                <a:moveTo>
                  <a:pt x="6138405" y="0"/>
                </a:moveTo>
                <a:lnTo>
                  <a:pt x="6190649" y="0"/>
                </a:lnTo>
                <a:lnTo>
                  <a:pt x="6589887" y="399237"/>
                </a:lnTo>
                <a:lnTo>
                  <a:pt x="6649449" y="399237"/>
                </a:lnTo>
                <a:lnTo>
                  <a:pt x="7048684" y="2"/>
                </a:lnTo>
                <a:lnTo>
                  <a:pt x="7100928" y="2"/>
                </a:lnTo>
                <a:lnTo>
                  <a:pt x="6674030" y="426899"/>
                </a:lnTo>
                <a:lnTo>
                  <a:pt x="6674030" y="483379"/>
                </a:lnTo>
                <a:lnTo>
                  <a:pt x="7145009" y="954361"/>
                </a:lnTo>
                <a:lnTo>
                  <a:pt x="7614013" y="485355"/>
                </a:lnTo>
                <a:lnTo>
                  <a:pt x="7614013" y="424926"/>
                </a:lnTo>
                <a:lnTo>
                  <a:pt x="7189086" y="0"/>
                </a:lnTo>
                <a:lnTo>
                  <a:pt x="7241329" y="0"/>
                </a:lnTo>
                <a:lnTo>
                  <a:pt x="7640566" y="399237"/>
                </a:lnTo>
                <a:lnTo>
                  <a:pt x="7700131" y="399237"/>
                </a:lnTo>
                <a:lnTo>
                  <a:pt x="8099367" y="1"/>
                </a:lnTo>
                <a:lnTo>
                  <a:pt x="8151611" y="1"/>
                </a:lnTo>
                <a:lnTo>
                  <a:pt x="7724838" y="426774"/>
                </a:lnTo>
                <a:lnTo>
                  <a:pt x="7724838" y="483508"/>
                </a:lnTo>
                <a:lnTo>
                  <a:pt x="8195689" y="954363"/>
                </a:lnTo>
                <a:lnTo>
                  <a:pt x="8664821" y="485229"/>
                </a:lnTo>
                <a:lnTo>
                  <a:pt x="8664821" y="425053"/>
                </a:lnTo>
                <a:lnTo>
                  <a:pt x="8239767" y="0"/>
                </a:lnTo>
                <a:lnTo>
                  <a:pt x="8292011" y="0"/>
                </a:lnTo>
                <a:lnTo>
                  <a:pt x="8691248" y="399236"/>
                </a:lnTo>
                <a:lnTo>
                  <a:pt x="8750812" y="399236"/>
                </a:lnTo>
                <a:lnTo>
                  <a:pt x="9150049" y="1"/>
                </a:lnTo>
                <a:lnTo>
                  <a:pt x="9202293" y="1"/>
                </a:lnTo>
                <a:lnTo>
                  <a:pt x="8775646" y="426647"/>
                </a:lnTo>
                <a:lnTo>
                  <a:pt x="8775646" y="483635"/>
                </a:lnTo>
                <a:lnTo>
                  <a:pt x="9246372" y="954363"/>
                </a:lnTo>
                <a:lnTo>
                  <a:pt x="9715629" y="485103"/>
                </a:lnTo>
                <a:lnTo>
                  <a:pt x="9715629" y="425175"/>
                </a:lnTo>
                <a:lnTo>
                  <a:pt x="9290453" y="0"/>
                </a:lnTo>
                <a:lnTo>
                  <a:pt x="9342696" y="0"/>
                </a:lnTo>
                <a:lnTo>
                  <a:pt x="9741934" y="399236"/>
                </a:lnTo>
                <a:lnTo>
                  <a:pt x="9801496" y="399236"/>
                </a:lnTo>
                <a:lnTo>
                  <a:pt x="10200732" y="1"/>
                </a:lnTo>
                <a:lnTo>
                  <a:pt x="10252974" y="1"/>
                </a:lnTo>
                <a:lnTo>
                  <a:pt x="9826454" y="426520"/>
                </a:lnTo>
                <a:lnTo>
                  <a:pt x="9826454" y="483756"/>
                </a:lnTo>
                <a:lnTo>
                  <a:pt x="10297055" y="954360"/>
                </a:lnTo>
                <a:lnTo>
                  <a:pt x="10766437" y="484975"/>
                </a:lnTo>
                <a:lnTo>
                  <a:pt x="10766437" y="425305"/>
                </a:lnTo>
                <a:lnTo>
                  <a:pt x="10341131" y="0"/>
                </a:lnTo>
                <a:lnTo>
                  <a:pt x="10393375" y="0"/>
                </a:lnTo>
                <a:lnTo>
                  <a:pt x="10792612" y="399236"/>
                </a:lnTo>
                <a:lnTo>
                  <a:pt x="10852176" y="399236"/>
                </a:lnTo>
                <a:lnTo>
                  <a:pt x="11251411" y="3"/>
                </a:lnTo>
                <a:lnTo>
                  <a:pt x="11303657" y="3"/>
                </a:lnTo>
                <a:lnTo>
                  <a:pt x="10877262" y="426397"/>
                </a:lnTo>
                <a:lnTo>
                  <a:pt x="10877262" y="483887"/>
                </a:lnTo>
                <a:lnTo>
                  <a:pt x="11347735" y="954362"/>
                </a:lnTo>
                <a:lnTo>
                  <a:pt x="11817249" y="484846"/>
                </a:lnTo>
                <a:lnTo>
                  <a:pt x="11817249" y="425436"/>
                </a:lnTo>
                <a:lnTo>
                  <a:pt x="11391812" y="0"/>
                </a:lnTo>
                <a:lnTo>
                  <a:pt x="11444056" y="0"/>
                </a:lnTo>
                <a:lnTo>
                  <a:pt x="11843293" y="399236"/>
                </a:lnTo>
                <a:lnTo>
                  <a:pt x="11902859" y="399236"/>
                </a:lnTo>
                <a:lnTo>
                  <a:pt x="12191973" y="110123"/>
                </a:lnTo>
                <a:lnTo>
                  <a:pt x="12191973" y="162366"/>
                </a:lnTo>
                <a:lnTo>
                  <a:pt x="11928074" y="426265"/>
                </a:lnTo>
                <a:lnTo>
                  <a:pt x="11928074" y="484017"/>
                </a:lnTo>
                <a:lnTo>
                  <a:pt x="12191974" y="747926"/>
                </a:lnTo>
                <a:lnTo>
                  <a:pt x="12191974" y="800166"/>
                </a:lnTo>
                <a:lnTo>
                  <a:pt x="11901874" y="510061"/>
                </a:lnTo>
                <a:lnTo>
                  <a:pt x="11844278" y="510061"/>
                </a:lnTo>
                <a:lnTo>
                  <a:pt x="11373857" y="980483"/>
                </a:lnTo>
                <a:lnTo>
                  <a:pt x="11840505" y="1447132"/>
                </a:lnTo>
                <a:lnTo>
                  <a:pt x="11905645" y="1447132"/>
                </a:lnTo>
                <a:lnTo>
                  <a:pt x="12191976" y="1160803"/>
                </a:lnTo>
                <a:lnTo>
                  <a:pt x="12191976" y="1213046"/>
                </a:lnTo>
                <a:lnTo>
                  <a:pt x="11928074" y="1476947"/>
                </a:lnTo>
                <a:lnTo>
                  <a:pt x="11928074" y="1534702"/>
                </a:lnTo>
                <a:lnTo>
                  <a:pt x="12191975" y="1798604"/>
                </a:lnTo>
                <a:lnTo>
                  <a:pt x="12191975" y="1850847"/>
                </a:lnTo>
                <a:lnTo>
                  <a:pt x="11899087" y="1557957"/>
                </a:lnTo>
                <a:lnTo>
                  <a:pt x="11847063" y="1557957"/>
                </a:lnTo>
                <a:lnTo>
                  <a:pt x="11373858" y="2031163"/>
                </a:lnTo>
                <a:lnTo>
                  <a:pt x="11842778" y="2500070"/>
                </a:lnTo>
                <a:lnTo>
                  <a:pt x="11903378" y="2500070"/>
                </a:lnTo>
                <a:lnTo>
                  <a:pt x="12191975" y="2211473"/>
                </a:lnTo>
                <a:lnTo>
                  <a:pt x="12191974" y="2263716"/>
                </a:lnTo>
                <a:lnTo>
                  <a:pt x="11928074" y="2527616"/>
                </a:lnTo>
                <a:lnTo>
                  <a:pt x="11928074" y="2585366"/>
                </a:lnTo>
                <a:lnTo>
                  <a:pt x="12191978" y="2849270"/>
                </a:lnTo>
                <a:lnTo>
                  <a:pt x="12191977" y="2901515"/>
                </a:lnTo>
                <a:lnTo>
                  <a:pt x="11901357" y="2610895"/>
                </a:lnTo>
                <a:lnTo>
                  <a:pt x="11844795" y="2610895"/>
                </a:lnTo>
                <a:lnTo>
                  <a:pt x="11373856" y="3081835"/>
                </a:lnTo>
                <a:lnTo>
                  <a:pt x="11843230" y="3551209"/>
                </a:lnTo>
                <a:lnTo>
                  <a:pt x="11902922" y="3551209"/>
                </a:lnTo>
                <a:lnTo>
                  <a:pt x="12191974" y="3262156"/>
                </a:lnTo>
                <a:lnTo>
                  <a:pt x="12191974" y="3314400"/>
                </a:lnTo>
                <a:lnTo>
                  <a:pt x="11928074" y="3578299"/>
                </a:lnTo>
                <a:lnTo>
                  <a:pt x="11928074" y="3636053"/>
                </a:lnTo>
                <a:lnTo>
                  <a:pt x="12191975" y="3899954"/>
                </a:lnTo>
                <a:lnTo>
                  <a:pt x="12191975" y="3952198"/>
                </a:lnTo>
                <a:lnTo>
                  <a:pt x="11901811" y="3662034"/>
                </a:lnTo>
                <a:lnTo>
                  <a:pt x="11844339" y="3662034"/>
                </a:lnTo>
                <a:lnTo>
                  <a:pt x="11373856" y="4132518"/>
                </a:lnTo>
                <a:lnTo>
                  <a:pt x="11813331" y="4571992"/>
                </a:lnTo>
                <a:lnTo>
                  <a:pt x="11761089" y="4571991"/>
                </a:lnTo>
                <a:lnTo>
                  <a:pt x="11347736" y="4158638"/>
                </a:lnTo>
                <a:lnTo>
                  <a:pt x="10934382" y="4571992"/>
                </a:lnTo>
                <a:lnTo>
                  <a:pt x="10882138" y="4571992"/>
                </a:lnTo>
                <a:lnTo>
                  <a:pt x="11321614" y="4132516"/>
                </a:lnTo>
                <a:lnTo>
                  <a:pt x="10851132" y="3662034"/>
                </a:lnTo>
                <a:lnTo>
                  <a:pt x="10793656" y="3662034"/>
                </a:lnTo>
                <a:lnTo>
                  <a:pt x="10323175" y="4132515"/>
                </a:lnTo>
                <a:lnTo>
                  <a:pt x="10762651" y="4571991"/>
                </a:lnTo>
                <a:lnTo>
                  <a:pt x="10710406" y="4571992"/>
                </a:lnTo>
                <a:lnTo>
                  <a:pt x="10297052" y="4158638"/>
                </a:lnTo>
                <a:lnTo>
                  <a:pt x="9883699" y="4571992"/>
                </a:lnTo>
                <a:lnTo>
                  <a:pt x="9831456" y="4571992"/>
                </a:lnTo>
                <a:lnTo>
                  <a:pt x="10270931" y="4132517"/>
                </a:lnTo>
                <a:lnTo>
                  <a:pt x="9800448" y="3662034"/>
                </a:lnTo>
                <a:lnTo>
                  <a:pt x="9742974" y="3662034"/>
                </a:lnTo>
                <a:lnTo>
                  <a:pt x="9272491" y="4132517"/>
                </a:lnTo>
                <a:lnTo>
                  <a:pt x="9711968" y="4571993"/>
                </a:lnTo>
                <a:lnTo>
                  <a:pt x="9659723" y="4571993"/>
                </a:lnTo>
                <a:lnTo>
                  <a:pt x="9246369" y="4158639"/>
                </a:lnTo>
                <a:lnTo>
                  <a:pt x="8833016" y="4571992"/>
                </a:lnTo>
                <a:lnTo>
                  <a:pt x="8780772" y="4571992"/>
                </a:lnTo>
                <a:lnTo>
                  <a:pt x="9220247" y="4132517"/>
                </a:lnTo>
                <a:lnTo>
                  <a:pt x="8749764" y="3662034"/>
                </a:lnTo>
                <a:lnTo>
                  <a:pt x="8692294" y="3662034"/>
                </a:lnTo>
                <a:lnTo>
                  <a:pt x="8221812" y="4132516"/>
                </a:lnTo>
                <a:lnTo>
                  <a:pt x="8661288" y="4571992"/>
                </a:lnTo>
                <a:lnTo>
                  <a:pt x="8609042" y="4571992"/>
                </a:lnTo>
                <a:lnTo>
                  <a:pt x="8195689" y="4158639"/>
                </a:lnTo>
                <a:lnTo>
                  <a:pt x="7782334" y="4571994"/>
                </a:lnTo>
                <a:lnTo>
                  <a:pt x="7730092" y="4571994"/>
                </a:lnTo>
                <a:lnTo>
                  <a:pt x="8169568" y="4132518"/>
                </a:lnTo>
                <a:lnTo>
                  <a:pt x="7699085" y="3662034"/>
                </a:lnTo>
                <a:lnTo>
                  <a:pt x="7641614" y="3662034"/>
                </a:lnTo>
                <a:lnTo>
                  <a:pt x="7171129" y="4132518"/>
                </a:lnTo>
                <a:lnTo>
                  <a:pt x="7610604" y="4571993"/>
                </a:lnTo>
                <a:lnTo>
                  <a:pt x="7558360" y="4571993"/>
                </a:lnTo>
                <a:lnTo>
                  <a:pt x="7145007" y="4158640"/>
                </a:lnTo>
                <a:lnTo>
                  <a:pt x="6731655" y="4571993"/>
                </a:lnTo>
                <a:lnTo>
                  <a:pt x="6679410" y="4571993"/>
                </a:lnTo>
                <a:lnTo>
                  <a:pt x="7118885" y="4132518"/>
                </a:lnTo>
                <a:lnTo>
                  <a:pt x="6648402" y="3662034"/>
                </a:lnTo>
                <a:lnTo>
                  <a:pt x="6590932" y="3662034"/>
                </a:lnTo>
                <a:lnTo>
                  <a:pt x="6120448" y="4132519"/>
                </a:lnTo>
                <a:lnTo>
                  <a:pt x="6559922" y="4571993"/>
                </a:lnTo>
                <a:lnTo>
                  <a:pt x="6507678" y="4571993"/>
                </a:lnTo>
                <a:lnTo>
                  <a:pt x="6094326" y="4158641"/>
                </a:lnTo>
                <a:lnTo>
                  <a:pt x="5680985" y="4571992"/>
                </a:lnTo>
                <a:lnTo>
                  <a:pt x="5628744" y="4571992"/>
                </a:lnTo>
                <a:lnTo>
                  <a:pt x="6068205" y="4132519"/>
                </a:lnTo>
                <a:lnTo>
                  <a:pt x="5597731" y="3662034"/>
                </a:lnTo>
                <a:lnTo>
                  <a:pt x="5540263" y="3662034"/>
                </a:lnTo>
                <a:lnTo>
                  <a:pt x="5069789" y="4132518"/>
                </a:lnTo>
                <a:lnTo>
                  <a:pt x="5509253" y="4571993"/>
                </a:lnTo>
                <a:lnTo>
                  <a:pt x="5457012" y="4571993"/>
                </a:lnTo>
                <a:lnTo>
                  <a:pt x="5043664" y="4158640"/>
                </a:lnTo>
                <a:lnTo>
                  <a:pt x="4630303" y="4571992"/>
                </a:lnTo>
                <a:lnTo>
                  <a:pt x="4578059" y="4571992"/>
                </a:lnTo>
                <a:lnTo>
                  <a:pt x="5017539" y="4132518"/>
                </a:lnTo>
                <a:lnTo>
                  <a:pt x="4547049" y="3662034"/>
                </a:lnTo>
                <a:lnTo>
                  <a:pt x="4489581" y="3662034"/>
                </a:lnTo>
                <a:lnTo>
                  <a:pt x="4019108" y="4132519"/>
                </a:lnTo>
                <a:lnTo>
                  <a:pt x="4458568" y="4571993"/>
                </a:lnTo>
                <a:lnTo>
                  <a:pt x="4406323" y="4571993"/>
                </a:lnTo>
                <a:lnTo>
                  <a:pt x="3992985" y="4158641"/>
                </a:lnTo>
                <a:lnTo>
                  <a:pt x="3579645" y="4571992"/>
                </a:lnTo>
                <a:lnTo>
                  <a:pt x="3527403" y="4571992"/>
                </a:lnTo>
                <a:lnTo>
                  <a:pt x="3966864" y="4132520"/>
                </a:lnTo>
                <a:lnTo>
                  <a:pt x="3496388" y="3662034"/>
                </a:lnTo>
                <a:lnTo>
                  <a:pt x="3438920" y="3662034"/>
                </a:lnTo>
                <a:lnTo>
                  <a:pt x="2968432" y="4132519"/>
                </a:lnTo>
                <a:lnTo>
                  <a:pt x="3407908" y="4571992"/>
                </a:lnTo>
                <a:lnTo>
                  <a:pt x="3355663" y="4571992"/>
                </a:lnTo>
                <a:lnTo>
                  <a:pt x="2942311" y="4158641"/>
                </a:lnTo>
                <a:lnTo>
                  <a:pt x="2528961" y="4571991"/>
                </a:lnTo>
                <a:lnTo>
                  <a:pt x="2476717" y="4571991"/>
                </a:lnTo>
                <a:lnTo>
                  <a:pt x="2916189" y="4132519"/>
                </a:lnTo>
                <a:lnTo>
                  <a:pt x="2445706" y="3662034"/>
                </a:lnTo>
                <a:lnTo>
                  <a:pt x="2388237" y="3662034"/>
                </a:lnTo>
                <a:lnTo>
                  <a:pt x="1917745" y="4132520"/>
                </a:lnTo>
                <a:lnTo>
                  <a:pt x="2357225" y="4571992"/>
                </a:lnTo>
                <a:lnTo>
                  <a:pt x="2304981" y="4571993"/>
                </a:lnTo>
                <a:lnTo>
                  <a:pt x="1891623" y="4158642"/>
                </a:lnTo>
                <a:lnTo>
                  <a:pt x="1478275" y="4571991"/>
                </a:lnTo>
                <a:lnTo>
                  <a:pt x="1426031" y="4571991"/>
                </a:lnTo>
                <a:lnTo>
                  <a:pt x="1865501" y="4132520"/>
                </a:lnTo>
                <a:lnTo>
                  <a:pt x="1395017" y="3662034"/>
                </a:lnTo>
                <a:lnTo>
                  <a:pt x="1337551" y="3662034"/>
                </a:lnTo>
                <a:lnTo>
                  <a:pt x="867066" y="4132521"/>
                </a:lnTo>
                <a:lnTo>
                  <a:pt x="1306536" y="4571992"/>
                </a:lnTo>
                <a:lnTo>
                  <a:pt x="1254292" y="4571992"/>
                </a:lnTo>
                <a:lnTo>
                  <a:pt x="840944" y="4158643"/>
                </a:lnTo>
                <a:lnTo>
                  <a:pt x="427595" y="4571993"/>
                </a:lnTo>
                <a:lnTo>
                  <a:pt x="375351" y="4571993"/>
                </a:lnTo>
                <a:lnTo>
                  <a:pt x="814822" y="4132521"/>
                </a:lnTo>
                <a:lnTo>
                  <a:pt x="344336" y="3662034"/>
                </a:lnTo>
                <a:lnTo>
                  <a:pt x="286870" y="3662034"/>
                </a:lnTo>
                <a:lnTo>
                  <a:pt x="5" y="3948900"/>
                </a:lnTo>
                <a:lnTo>
                  <a:pt x="5" y="3896656"/>
                </a:lnTo>
                <a:lnTo>
                  <a:pt x="258369" y="3638291"/>
                </a:lnTo>
                <a:lnTo>
                  <a:pt x="258369" y="3576066"/>
                </a:lnTo>
                <a:lnTo>
                  <a:pt x="1" y="3317698"/>
                </a:lnTo>
                <a:lnTo>
                  <a:pt x="1" y="3265454"/>
                </a:lnTo>
                <a:lnTo>
                  <a:pt x="285756" y="3551209"/>
                </a:lnTo>
                <a:lnTo>
                  <a:pt x="345451" y="3551209"/>
                </a:lnTo>
                <a:lnTo>
                  <a:pt x="814822" y="3081838"/>
                </a:lnTo>
                <a:lnTo>
                  <a:pt x="343880" y="2610895"/>
                </a:lnTo>
                <a:lnTo>
                  <a:pt x="287328" y="2610895"/>
                </a:lnTo>
                <a:lnTo>
                  <a:pt x="6" y="2898217"/>
                </a:lnTo>
                <a:lnTo>
                  <a:pt x="6" y="2845973"/>
                </a:lnTo>
                <a:lnTo>
                  <a:pt x="258373" y="2587605"/>
                </a:lnTo>
                <a:lnTo>
                  <a:pt x="258373" y="2525388"/>
                </a:lnTo>
                <a:lnTo>
                  <a:pt x="1" y="2267015"/>
                </a:lnTo>
                <a:lnTo>
                  <a:pt x="0" y="2214770"/>
                </a:lnTo>
                <a:lnTo>
                  <a:pt x="285299" y="2500070"/>
                </a:lnTo>
                <a:lnTo>
                  <a:pt x="345909" y="2500070"/>
                </a:lnTo>
                <a:lnTo>
                  <a:pt x="814822" y="2031167"/>
                </a:lnTo>
                <a:lnTo>
                  <a:pt x="341616" y="1557959"/>
                </a:lnTo>
                <a:lnTo>
                  <a:pt x="289593" y="1557959"/>
                </a:lnTo>
                <a:lnTo>
                  <a:pt x="4" y="1847551"/>
                </a:lnTo>
                <a:lnTo>
                  <a:pt x="4" y="1795307"/>
                </a:lnTo>
                <a:lnTo>
                  <a:pt x="258377" y="1536932"/>
                </a:lnTo>
                <a:lnTo>
                  <a:pt x="258377" y="1474721"/>
                </a:lnTo>
                <a:lnTo>
                  <a:pt x="2" y="1216345"/>
                </a:lnTo>
                <a:lnTo>
                  <a:pt x="2" y="1164102"/>
                </a:lnTo>
                <a:lnTo>
                  <a:pt x="283034" y="1447135"/>
                </a:lnTo>
                <a:lnTo>
                  <a:pt x="348175" y="1447135"/>
                </a:lnTo>
                <a:lnTo>
                  <a:pt x="814821" y="980486"/>
                </a:lnTo>
                <a:lnTo>
                  <a:pt x="344401" y="510062"/>
                </a:lnTo>
                <a:lnTo>
                  <a:pt x="286805" y="510062"/>
                </a:lnTo>
                <a:lnTo>
                  <a:pt x="5" y="796868"/>
                </a:lnTo>
                <a:lnTo>
                  <a:pt x="5" y="744628"/>
                </a:lnTo>
                <a:lnTo>
                  <a:pt x="258382" y="486242"/>
                </a:lnTo>
                <a:lnTo>
                  <a:pt x="258382" y="424043"/>
                </a:lnTo>
                <a:lnTo>
                  <a:pt x="3" y="165664"/>
                </a:lnTo>
                <a:lnTo>
                  <a:pt x="3" y="113420"/>
                </a:lnTo>
                <a:lnTo>
                  <a:pt x="285820" y="399237"/>
                </a:lnTo>
                <a:lnTo>
                  <a:pt x="345386" y="399237"/>
                </a:lnTo>
                <a:lnTo>
                  <a:pt x="744622" y="2"/>
                </a:lnTo>
                <a:lnTo>
                  <a:pt x="796865" y="2"/>
                </a:lnTo>
                <a:lnTo>
                  <a:pt x="369206" y="427661"/>
                </a:lnTo>
                <a:lnTo>
                  <a:pt x="369206" y="482624"/>
                </a:lnTo>
                <a:lnTo>
                  <a:pt x="840943" y="954364"/>
                </a:lnTo>
                <a:lnTo>
                  <a:pt x="1309187" y="486116"/>
                </a:lnTo>
                <a:lnTo>
                  <a:pt x="1309187" y="424169"/>
                </a:lnTo>
                <a:lnTo>
                  <a:pt x="885019" y="0"/>
                </a:lnTo>
                <a:lnTo>
                  <a:pt x="937262" y="0"/>
                </a:lnTo>
                <a:lnTo>
                  <a:pt x="1336499" y="399237"/>
                </a:lnTo>
                <a:lnTo>
                  <a:pt x="1396066" y="399237"/>
                </a:lnTo>
                <a:lnTo>
                  <a:pt x="1795300" y="3"/>
                </a:lnTo>
                <a:lnTo>
                  <a:pt x="1847544" y="3"/>
                </a:lnTo>
                <a:lnTo>
                  <a:pt x="1420012" y="427535"/>
                </a:lnTo>
                <a:lnTo>
                  <a:pt x="1420012" y="482750"/>
                </a:lnTo>
                <a:lnTo>
                  <a:pt x="1891623" y="954365"/>
                </a:lnTo>
                <a:lnTo>
                  <a:pt x="2360001" y="485992"/>
                </a:lnTo>
                <a:lnTo>
                  <a:pt x="2360001" y="424295"/>
                </a:lnTo>
                <a:lnTo>
                  <a:pt x="1935698" y="0"/>
                </a:lnTo>
                <a:lnTo>
                  <a:pt x="1987943" y="0"/>
                </a:lnTo>
                <a:lnTo>
                  <a:pt x="2387187" y="399237"/>
                </a:lnTo>
                <a:lnTo>
                  <a:pt x="2446755" y="399237"/>
                </a:lnTo>
                <a:lnTo>
                  <a:pt x="2845991" y="2"/>
                </a:lnTo>
                <a:lnTo>
                  <a:pt x="2898236" y="2"/>
                </a:lnTo>
                <a:lnTo>
                  <a:pt x="2470825" y="427411"/>
                </a:lnTo>
                <a:lnTo>
                  <a:pt x="2470825" y="482875"/>
                </a:lnTo>
                <a:lnTo>
                  <a:pt x="2942310" y="954365"/>
                </a:lnTo>
                <a:lnTo>
                  <a:pt x="3410809" y="485866"/>
                </a:lnTo>
                <a:lnTo>
                  <a:pt x="3410809" y="424419"/>
                </a:lnTo>
                <a:lnTo>
                  <a:pt x="2986386" y="0"/>
                </a:lnTo>
                <a:lnTo>
                  <a:pt x="3038626" y="0"/>
                </a:lnTo>
                <a:lnTo>
                  <a:pt x="3437870" y="399237"/>
                </a:lnTo>
                <a:lnTo>
                  <a:pt x="3497441" y="399237"/>
                </a:lnTo>
                <a:lnTo>
                  <a:pt x="3896667" y="2"/>
                </a:lnTo>
                <a:lnTo>
                  <a:pt x="3948913" y="2"/>
                </a:lnTo>
                <a:lnTo>
                  <a:pt x="3521637" y="427285"/>
                </a:lnTo>
                <a:lnTo>
                  <a:pt x="3521637" y="483001"/>
                </a:lnTo>
                <a:lnTo>
                  <a:pt x="3992987" y="954364"/>
                </a:lnTo>
                <a:lnTo>
                  <a:pt x="4461599" y="485738"/>
                </a:lnTo>
                <a:lnTo>
                  <a:pt x="4461599" y="424543"/>
                </a:lnTo>
                <a:lnTo>
                  <a:pt x="4037068" y="1"/>
                </a:lnTo>
                <a:lnTo>
                  <a:pt x="4089312" y="1"/>
                </a:lnTo>
                <a:lnTo>
                  <a:pt x="4488534" y="399237"/>
                </a:lnTo>
                <a:lnTo>
                  <a:pt x="4548100" y="399237"/>
                </a:lnTo>
                <a:lnTo>
                  <a:pt x="4947332" y="4"/>
                </a:lnTo>
                <a:lnTo>
                  <a:pt x="4999581" y="4"/>
                </a:lnTo>
                <a:lnTo>
                  <a:pt x="4572422" y="427156"/>
                </a:lnTo>
                <a:lnTo>
                  <a:pt x="4572422" y="483126"/>
                </a:lnTo>
                <a:lnTo>
                  <a:pt x="5043667" y="954362"/>
                </a:lnTo>
                <a:lnTo>
                  <a:pt x="5512409" y="485609"/>
                </a:lnTo>
                <a:lnTo>
                  <a:pt x="5512409" y="424674"/>
                </a:lnTo>
                <a:lnTo>
                  <a:pt x="5087742" y="1"/>
                </a:lnTo>
                <a:lnTo>
                  <a:pt x="5139977" y="1"/>
                </a:lnTo>
                <a:lnTo>
                  <a:pt x="5539215" y="399237"/>
                </a:lnTo>
                <a:lnTo>
                  <a:pt x="5598781" y="399237"/>
                </a:lnTo>
                <a:lnTo>
                  <a:pt x="5998007" y="2"/>
                </a:lnTo>
                <a:lnTo>
                  <a:pt x="6050249" y="2"/>
                </a:lnTo>
                <a:lnTo>
                  <a:pt x="5623232" y="427030"/>
                </a:lnTo>
                <a:lnTo>
                  <a:pt x="5623232" y="483255"/>
                </a:lnTo>
                <a:lnTo>
                  <a:pt x="6094326" y="954363"/>
                </a:lnTo>
                <a:lnTo>
                  <a:pt x="6563205" y="485481"/>
                </a:lnTo>
                <a:lnTo>
                  <a:pt x="6563205" y="4247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A0C0817-A112-4847-8014-A94B7D2A4EA3}" type="datetime1">
              <a:rPr lang="en-US" smtClean="0"/>
              <a:t>02-Apr-21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6453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02-Apr-21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050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0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02-Apr-21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7431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02-Apr-21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8013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Freeform 9"/>
          <p:cNvSpPr/>
          <p:nvPr/>
        </p:nvSpPr>
        <p:spPr>
          <a:xfrm>
            <a:off x="24" y="8"/>
            <a:ext cx="12191978" cy="4571994"/>
          </a:xfrm>
          <a:custGeom>
            <a:avLst/>
            <a:gdLst/>
            <a:ahLst/>
            <a:cxnLst/>
            <a:rect l="l" t="t" r="r" b="b"/>
            <a:pathLst>
              <a:path w="12191978" h="4571994">
                <a:moveTo>
                  <a:pt x="1" y="4316129"/>
                </a:moveTo>
                <a:lnTo>
                  <a:pt x="255863" y="4571991"/>
                </a:lnTo>
                <a:lnTo>
                  <a:pt x="203619" y="4571991"/>
                </a:lnTo>
                <a:lnTo>
                  <a:pt x="1" y="4368373"/>
                </a:lnTo>
                <a:close/>
                <a:moveTo>
                  <a:pt x="12191973" y="4312831"/>
                </a:moveTo>
                <a:lnTo>
                  <a:pt x="12191972" y="4365076"/>
                </a:lnTo>
                <a:lnTo>
                  <a:pt x="11985055" y="4571992"/>
                </a:lnTo>
                <a:lnTo>
                  <a:pt x="11932811" y="4571993"/>
                </a:lnTo>
                <a:close/>
                <a:moveTo>
                  <a:pt x="11817249" y="4076816"/>
                </a:moveTo>
                <a:lnTo>
                  <a:pt x="11928074" y="4076816"/>
                </a:lnTo>
                <a:lnTo>
                  <a:pt x="11928074" y="4187641"/>
                </a:lnTo>
                <a:lnTo>
                  <a:pt x="11817249" y="4187641"/>
                </a:lnTo>
                <a:close/>
                <a:moveTo>
                  <a:pt x="10766437" y="4076816"/>
                </a:moveTo>
                <a:lnTo>
                  <a:pt x="10877262" y="4076816"/>
                </a:lnTo>
                <a:lnTo>
                  <a:pt x="10877262" y="4187641"/>
                </a:lnTo>
                <a:lnTo>
                  <a:pt x="10766437" y="4187641"/>
                </a:lnTo>
                <a:close/>
                <a:moveTo>
                  <a:pt x="9715629" y="4076816"/>
                </a:moveTo>
                <a:lnTo>
                  <a:pt x="9826454" y="4076816"/>
                </a:lnTo>
                <a:lnTo>
                  <a:pt x="9826454" y="4187641"/>
                </a:lnTo>
                <a:lnTo>
                  <a:pt x="9715629" y="4187641"/>
                </a:lnTo>
                <a:close/>
                <a:moveTo>
                  <a:pt x="8664821" y="4076816"/>
                </a:moveTo>
                <a:lnTo>
                  <a:pt x="8775646" y="4076816"/>
                </a:lnTo>
                <a:lnTo>
                  <a:pt x="8775646" y="4187641"/>
                </a:lnTo>
                <a:lnTo>
                  <a:pt x="8664821" y="4187641"/>
                </a:lnTo>
                <a:close/>
                <a:moveTo>
                  <a:pt x="7614013" y="4076816"/>
                </a:moveTo>
                <a:lnTo>
                  <a:pt x="7724838" y="4076816"/>
                </a:lnTo>
                <a:lnTo>
                  <a:pt x="7724838" y="4187641"/>
                </a:lnTo>
                <a:lnTo>
                  <a:pt x="7614013" y="4187641"/>
                </a:lnTo>
                <a:close/>
                <a:moveTo>
                  <a:pt x="6563205" y="4076816"/>
                </a:moveTo>
                <a:lnTo>
                  <a:pt x="6674030" y="4076816"/>
                </a:lnTo>
                <a:lnTo>
                  <a:pt x="6674030" y="4187641"/>
                </a:lnTo>
                <a:lnTo>
                  <a:pt x="6563205" y="4187641"/>
                </a:lnTo>
                <a:close/>
                <a:moveTo>
                  <a:pt x="5512397" y="4076816"/>
                </a:moveTo>
                <a:lnTo>
                  <a:pt x="5623222" y="4076816"/>
                </a:lnTo>
                <a:lnTo>
                  <a:pt x="5623222" y="4187641"/>
                </a:lnTo>
                <a:lnTo>
                  <a:pt x="5512397" y="4187641"/>
                </a:lnTo>
                <a:close/>
                <a:moveTo>
                  <a:pt x="4461589" y="4076816"/>
                </a:moveTo>
                <a:lnTo>
                  <a:pt x="4572414" y="4076816"/>
                </a:lnTo>
                <a:lnTo>
                  <a:pt x="4572414" y="4187641"/>
                </a:lnTo>
                <a:lnTo>
                  <a:pt x="4461589" y="4187641"/>
                </a:lnTo>
                <a:close/>
                <a:moveTo>
                  <a:pt x="3410782" y="4076816"/>
                </a:moveTo>
                <a:lnTo>
                  <a:pt x="3521608" y="4076816"/>
                </a:lnTo>
                <a:lnTo>
                  <a:pt x="3521608" y="4187641"/>
                </a:lnTo>
                <a:lnTo>
                  <a:pt x="3410782" y="4187641"/>
                </a:lnTo>
                <a:close/>
                <a:moveTo>
                  <a:pt x="2359975" y="4076816"/>
                </a:moveTo>
                <a:lnTo>
                  <a:pt x="2470800" y="4076816"/>
                </a:lnTo>
                <a:lnTo>
                  <a:pt x="2470800" y="4187641"/>
                </a:lnTo>
                <a:lnTo>
                  <a:pt x="2359975" y="4187641"/>
                </a:lnTo>
                <a:close/>
                <a:moveTo>
                  <a:pt x="1309167" y="4076816"/>
                </a:moveTo>
                <a:lnTo>
                  <a:pt x="1419992" y="4076816"/>
                </a:lnTo>
                <a:lnTo>
                  <a:pt x="1419992" y="4187641"/>
                </a:lnTo>
                <a:lnTo>
                  <a:pt x="1309167" y="4187641"/>
                </a:lnTo>
                <a:close/>
                <a:moveTo>
                  <a:pt x="258359" y="4076816"/>
                </a:moveTo>
                <a:lnTo>
                  <a:pt x="369184" y="4076816"/>
                </a:lnTo>
                <a:lnTo>
                  <a:pt x="369184" y="4187641"/>
                </a:lnTo>
                <a:lnTo>
                  <a:pt x="258359" y="4187641"/>
                </a:lnTo>
                <a:close/>
                <a:moveTo>
                  <a:pt x="11291841" y="3551209"/>
                </a:moveTo>
                <a:lnTo>
                  <a:pt x="11402666" y="3551209"/>
                </a:lnTo>
                <a:lnTo>
                  <a:pt x="11402666" y="3662034"/>
                </a:lnTo>
                <a:lnTo>
                  <a:pt x="11291841" y="3662034"/>
                </a:lnTo>
                <a:close/>
                <a:moveTo>
                  <a:pt x="10241033" y="3551209"/>
                </a:moveTo>
                <a:lnTo>
                  <a:pt x="10351858" y="3551209"/>
                </a:lnTo>
                <a:lnTo>
                  <a:pt x="10351858" y="3662034"/>
                </a:lnTo>
                <a:lnTo>
                  <a:pt x="10241033" y="3662034"/>
                </a:lnTo>
                <a:close/>
                <a:moveTo>
                  <a:pt x="9190225" y="3551209"/>
                </a:moveTo>
                <a:lnTo>
                  <a:pt x="9301050" y="3551209"/>
                </a:lnTo>
                <a:lnTo>
                  <a:pt x="9301050" y="3662034"/>
                </a:lnTo>
                <a:lnTo>
                  <a:pt x="9190225" y="3662034"/>
                </a:lnTo>
                <a:close/>
                <a:moveTo>
                  <a:pt x="8139417" y="3551209"/>
                </a:moveTo>
                <a:lnTo>
                  <a:pt x="8250242" y="3551209"/>
                </a:lnTo>
                <a:lnTo>
                  <a:pt x="8250242" y="3662034"/>
                </a:lnTo>
                <a:lnTo>
                  <a:pt x="8139417" y="3662034"/>
                </a:lnTo>
                <a:close/>
                <a:moveTo>
                  <a:pt x="7088609" y="3551209"/>
                </a:moveTo>
                <a:lnTo>
                  <a:pt x="7199434" y="3551209"/>
                </a:lnTo>
                <a:lnTo>
                  <a:pt x="7199434" y="3662034"/>
                </a:lnTo>
                <a:lnTo>
                  <a:pt x="7088609" y="3662034"/>
                </a:lnTo>
                <a:close/>
                <a:moveTo>
                  <a:pt x="6037801" y="3551209"/>
                </a:moveTo>
                <a:lnTo>
                  <a:pt x="6148626" y="3551209"/>
                </a:lnTo>
                <a:lnTo>
                  <a:pt x="6148626" y="3662034"/>
                </a:lnTo>
                <a:lnTo>
                  <a:pt x="6037801" y="3662034"/>
                </a:lnTo>
                <a:close/>
                <a:moveTo>
                  <a:pt x="4986998" y="3551209"/>
                </a:moveTo>
                <a:lnTo>
                  <a:pt x="5097826" y="3551209"/>
                </a:lnTo>
                <a:lnTo>
                  <a:pt x="5097826" y="3662034"/>
                </a:lnTo>
                <a:lnTo>
                  <a:pt x="4986998" y="3662034"/>
                </a:lnTo>
                <a:close/>
                <a:moveTo>
                  <a:pt x="3936196" y="3551209"/>
                </a:moveTo>
                <a:lnTo>
                  <a:pt x="4047020" y="3551209"/>
                </a:lnTo>
                <a:lnTo>
                  <a:pt x="4047020" y="3662034"/>
                </a:lnTo>
                <a:lnTo>
                  <a:pt x="3936196" y="3662034"/>
                </a:lnTo>
                <a:close/>
                <a:moveTo>
                  <a:pt x="2885389" y="3551209"/>
                </a:moveTo>
                <a:lnTo>
                  <a:pt x="2996214" y="3551209"/>
                </a:lnTo>
                <a:lnTo>
                  <a:pt x="2996214" y="3662034"/>
                </a:lnTo>
                <a:lnTo>
                  <a:pt x="2885389" y="3662034"/>
                </a:lnTo>
                <a:close/>
                <a:moveTo>
                  <a:pt x="1834579" y="3551209"/>
                </a:moveTo>
                <a:lnTo>
                  <a:pt x="1945404" y="3551209"/>
                </a:lnTo>
                <a:lnTo>
                  <a:pt x="1945404" y="3662034"/>
                </a:lnTo>
                <a:lnTo>
                  <a:pt x="1834579" y="3662034"/>
                </a:lnTo>
                <a:close/>
                <a:moveTo>
                  <a:pt x="783773" y="3551209"/>
                </a:moveTo>
                <a:lnTo>
                  <a:pt x="894598" y="3551209"/>
                </a:lnTo>
                <a:lnTo>
                  <a:pt x="894598" y="3662034"/>
                </a:lnTo>
                <a:lnTo>
                  <a:pt x="783773" y="3662034"/>
                </a:lnTo>
                <a:close/>
                <a:moveTo>
                  <a:pt x="2942310" y="3107960"/>
                </a:moveTo>
                <a:lnTo>
                  <a:pt x="2470811" y="3579460"/>
                </a:lnTo>
                <a:lnTo>
                  <a:pt x="2470811" y="3634896"/>
                </a:lnTo>
                <a:lnTo>
                  <a:pt x="2942311" y="4106397"/>
                </a:lnTo>
                <a:lnTo>
                  <a:pt x="3410794" y="3637915"/>
                </a:lnTo>
                <a:lnTo>
                  <a:pt x="3410794" y="3576442"/>
                </a:lnTo>
                <a:close/>
                <a:moveTo>
                  <a:pt x="840944" y="3107960"/>
                </a:moveTo>
                <a:lnTo>
                  <a:pt x="369194" y="3579710"/>
                </a:lnTo>
                <a:lnTo>
                  <a:pt x="369194" y="3634648"/>
                </a:lnTo>
                <a:lnTo>
                  <a:pt x="840944" y="4106399"/>
                </a:lnTo>
                <a:lnTo>
                  <a:pt x="1309176" y="3638165"/>
                </a:lnTo>
                <a:lnTo>
                  <a:pt x="1309176" y="3576193"/>
                </a:lnTo>
                <a:close/>
                <a:moveTo>
                  <a:pt x="3992986" y="3107959"/>
                </a:moveTo>
                <a:lnTo>
                  <a:pt x="3521621" y="3579335"/>
                </a:lnTo>
                <a:lnTo>
                  <a:pt x="3521621" y="3635021"/>
                </a:lnTo>
                <a:lnTo>
                  <a:pt x="3992986" y="4106398"/>
                </a:lnTo>
                <a:lnTo>
                  <a:pt x="4461593" y="3637778"/>
                </a:lnTo>
                <a:lnTo>
                  <a:pt x="4461593" y="3576578"/>
                </a:lnTo>
                <a:close/>
                <a:moveTo>
                  <a:pt x="1891624" y="3107959"/>
                </a:moveTo>
                <a:lnTo>
                  <a:pt x="1420001" y="3579584"/>
                </a:lnTo>
                <a:lnTo>
                  <a:pt x="1420001" y="3634774"/>
                </a:lnTo>
                <a:lnTo>
                  <a:pt x="1891623" y="4106397"/>
                </a:lnTo>
                <a:lnTo>
                  <a:pt x="2359987" y="3638040"/>
                </a:lnTo>
                <a:lnTo>
                  <a:pt x="2359987" y="3576315"/>
                </a:lnTo>
                <a:close/>
                <a:moveTo>
                  <a:pt x="8195689" y="3107959"/>
                </a:moveTo>
                <a:lnTo>
                  <a:pt x="7724838" y="3578810"/>
                </a:lnTo>
                <a:lnTo>
                  <a:pt x="7724838" y="3635541"/>
                </a:lnTo>
                <a:lnTo>
                  <a:pt x="8195691" y="4106395"/>
                </a:lnTo>
                <a:lnTo>
                  <a:pt x="8664821" y="3637265"/>
                </a:lnTo>
                <a:lnTo>
                  <a:pt x="8664821" y="3577091"/>
                </a:lnTo>
                <a:close/>
                <a:moveTo>
                  <a:pt x="5043664" y="3107959"/>
                </a:moveTo>
                <a:lnTo>
                  <a:pt x="4572419" y="3579197"/>
                </a:lnTo>
                <a:lnTo>
                  <a:pt x="4572419" y="3635159"/>
                </a:lnTo>
                <a:lnTo>
                  <a:pt x="5043662" y="4106396"/>
                </a:lnTo>
                <a:lnTo>
                  <a:pt x="5512402" y="3637650"/>
                </a:lnTo>
                <a:lnTo>
                  <a:pt x="5512402" y="3576704"/>
                </a:lnTo>
                <a:close/>
                <a:moveTo>
                  <a:pt x="6094326" y="3107958"/>
                </a:moveTo>
                <a:lnTo>
                  <a:pt x="5623226" y="3579070"/>
                </a:lnTo>
                <a:lnTo>
                  <a:pt x="5623226" y="3635285"/>
                </a:lnTo>
                <a:lnTo>
                  <a:pt x="6094326" y="4106397"/>
                </a:lnTo>
                <a:lnTo>
                  <a:pt x="6563205" y="3637518"/>
                </a:lnTo>
                <a:lnTo>
                  <a:pt x="6563205" y="3576837"/>
                </a:lnTo>
                <a:close/>
                <a:moveTo>
                  <a:pt x="9246372" y="3107957"/>
                </a:moveTo>
                <a:lnTo>
                  <a:pt x="8775646" y="3578683"/>
                </a:lnTo>
                <a:lnTo>
                  <a:pt x="8775646" y="3635671"/>
                </a:lnTo>
                <a:lnTo>
                  <a:pt x="9246369" y="4106395"/>
                </a:lnTo>
                <a:lnTo>
                  <a:pt x="9715629" y="3637135"/>
                </a:lnTo>
                <a:lnTo>
                  <a:pt x="9715629" y="3577215"/>
                </a:lnTo>
                <a:close/>
                <a:moveTo>
                  <a:pt x="7145009" y="3107957"/>
                </a:moveTo>
                <a:lnTo>
                  <a:pt x="6674030" y="3578936"/>
                </a:lnTo>
                <a:lnTo>
                  <a:pt x="6674030" y="3635418"/>
                </a:lnTo>
                <a:lnTo>
                  <a:pt x="7145007" y="4106396"/>
                </a:lnTo>
                <a:lnTo>
                  <a:pt x="7614013" y="3637390"/>
                </a:lnTo>
                <a:lnTo>
                  <a:pt x="7614013" y="3576961"/>
                </a:lnTo>
                <a:close/>
                <a:moveTo>
                  <a:pt x="11347734" y="3107957"/>
                </a:moveTo>
                <a:lnTo>
                  <a:pt x="10877262" y="3578428"/>
                </a:lnTo>
                <a:lnTo>
                  <a:pt x="10877262" y="3635922"/>
                </a:lnTo>
                <a:lnTo>
                  <a:pt x="11347735" y="4106396"/>
                </a:lnTo>
                <a:lnTo>
                  <a:pt x="11817249" y="3636882"/>
                </a:lnTo>
                <a:lnTo>
                  <a:pt x="11817249" y="3577472"/>
                </a:lnTo>
                <a:close/>
                <a:moveTo>
                  <a:pt x="10297053" y="3107955"/>
                </a:moveTo>
                <a:lnTo>
                  <a:pt x="9826454" y="3578554"/>
                </a:lnTo>
                <a:lnTo>
                  <a:pt x="9826454" y="3635794"/>
                </a:lnTo>
                <a:lnTo>
                  <a:pt x="10297054" y="4106394"/>
                </a:lnTo>
                <a:lnTo>
                  <a:pt x="10766437" y="3637011"/>
                </a:lnTo>
                <a:lnTo>
                  <a:pt x="10766437" y="3577339"/>
                </a:lnTo>
                <a:close/>
                <a:moveTo>
                  <a:pt x="11817249" y="3027334"/>
                </a:moveTo>
                <a:lnTo>
                  <a:pt x="11928074" y="3027334"/>
                </a:lnTo>
                <a:lnTo>
                  <a:pt x="11928074" y="3138159"/>
                </a:lnTo>
                <a:lnTo>
                  <a:pt x="11817249" y="3138159"/>
                </a:lnTo>
                <a:close/>
                <a:moveTo>
                  <a:pt x="10766437" y="3027334"/>
                </a:moveTo>
                <a:lnTo>
                  <a:pt x="10877262" y="3027334"/>
                </a:lnTo>
                <a:lnTo>
                  <a:pt x="10877262" y="3138159"/>
                </a:lnTo>
                <a:lnTo>
                  <a:pt x="10766437" y="3138159"/>
                </a:lnTo>
                <a:close/>
                <a:moveTo>
                  <a:pt x="9715629" y="3027334"/>
                </a:moveTo>
                <a:lnTo>
                  <a:pt x="9826454" y="3027334"/>
                </a:lnTo>
                <a:lnTo>
                  <a:pt x="9826454" y="3138159"/>
                </a:lnTo>
                <a:lnTo>
                  <a:pt x="9715629" y="3138159"/>
                </a:lnTo>
                <a:close/>
                <a:moveTo>
                  <a:pt x="8664821" y="3027334"/>
                </a:moveTo>
                <a:lnTo>
                  <a:pt x="8775646" y="3027334"/>
                </a:lnTo>
                <a:lnTo>
                  <a:pt x="8775646" y="3138159"/>
                </a:lnTo>
                <a:lnTo>
                  <a:pt x="8664821" y="3138159"/>
                </a:lnTo>
                <a:close/>
                <a:moveTo>
                  <a:pt x="7614013" y="3027334"/>
                </a:moveTo>
                <a:lnTo>
                  <a:pt x="7724838" y="3027334"/>
                </a:lnTo>
                <a:lnTo>
                  <a:pt x="7724838" y="3138159"/>
                </a:lnTo>
                <a:lnTo>
                  <a:pt x="7614013" y="3138159"/>
                </a:lnTo>
                <a:close/>
                <a:moveTo>
                  <a:pt x="6563205" y="3027334"/>
                </a:moveTo>
                <a:lnTo>
                  <a:pt x="6674030" y="3027334"/>
                </a:lnTo>
                <a:lnTo>
                  <a:pt x="6674030" y="3138159"/>
                </a:lnTo>
                <a:lnTo>
                  <a:pt x="6563205" y="3138159"/>
                </a:lnTo>
                <a:close/>
                <a:moveTo>
                  <a:pt x="5512400" y="3027334"/>
                </a:moveTo>
                <a:lnTo>
                  <a:pt x="5623225" y="3027334"/>
                </a:lnTo>
                <a:lnTo>
                  <a:pt x="5623225" y="3138159"/>
                </a:lnTo>
                <a:lnTo>
                  <a:pt x="5512400" y="3138159"/>
                </a:lnTo>
                <a:close/>
                <a:moveTo>
                  <a:pt x="4461592" y="3027334"/>
                </a:moveTo>
                <a:lnTo>
                  <a:pt x="4572417" y="3027334"/>
                </a:lnTo>
                <a:lnTo>
                  <a:pt x="4572417" y="3138159"/>
                </a:lnTo>
                <a:lnTo>
                  <a:pt x="4461592" y="3138159"/>
                </a:lnTo>
                <a:close/>
                <a:moveTo>
                  <a:pt x="3410790" y="3027334"/>
                </a:moveTo>
                <a:lnTo>
                  <a:pt x="3521616" y="3027334"/>
                </a:lnTo>
                <a:lnTo>
                  <a:pt x="3521616" y="3138159"/>
                </a:lnTo>
                <a:lnTo>
                  <a:pt x="3410790" y="3138159"/>
                </a:lnTo>
                <a:close/>
                <a:moveTo>
                  <a:pt x="2359982" y="3027334"/>
                </a:moveTo>
                <a:lnTo>
                  <a:pt x="2470807" y="3027334"/>
                </a:lnTo>
                <a:lnTo>
                  <a:pt x="2470807" y="3138159"/>
                </a:lnTo>
                <a:lnTo>
                  <a:pt x="2359982" y="3138159"/>
                </a:lnTo>
                <a:close/>
                <a:moveTo>
                  <a:pt x="1309173" y="3027334"/>
                </a:moveTo>
                <a:lnTo>
                  <a:pt x="1419997" y="3027334"/>
                </a:lnTo>
                <a:lnTo>
                  <a:pt x="1419997" y="3138159"/>
                </a:lnTo>
                <a:lnTo>
                  <a:pt x="1309173" y="3138159"/>
                </a:lnTo>
                <a:close/>
                <a:moveTo>
                  <a:pt x="258365" y="3027334"/>
                </a:moveTo>
                <a:lnTo>
                  <a:pt x="369190" y="3027334"/>
                </a:lnTo>
                <a:lnTo>
                  <a:pt x="369190" y="3138159"/>
                </a:lnTo>
                <a:lnTo>
                  <a:pt x="258365" y="3138159"/>
                </a:lnTo>
                <a:close/>
                <a:moveTo>
                  <a:pt x="10794114" y="2610895"/>
                </a:moveTo>
                <a:lnTo>
                  <a:pt x="10323174" y="3081834"/>
                </a:lnTo>
                <a:lnTo>
                  <a:pt x="10792548" y="3551209"/>
                </a:lnTo>
                <a:lnTo>
                  <a:pt x="10852239" y="3551209"/>
                </a:lnTo>
                <a:lnTo>
                  <a:pt x="11321612" y="3081835"/>
                </a:lnTo>
                <a:lnTo>
                  <a:pt x="10850672" y="2610895"/>
                </a:lnTo>
                <a:close/>
                <a:moveTo>
                  <a:pt x="9743434" y="2610895"/>
                </a:moveTo>
                <a:lnTo>
                  <a:pt x="9272494" y="3081834"/>
                </a:lnTo>
                <a:lnTo>
                  <a:pt x="9741869" y="3551209"/>
                </a:lnTo>
                <a:lnTo>
                  <a:pt x="9801555" y="3551209"/>
                </a:lnTo>
                <a:lnTo>
                  <a:pt x="10270931" y="3081833"/>
                </a:lnTo>
                <a:lnTo>
                  <a:pt x="9799992" y="2610895"/>
                </a:lnTo>
                <a:close/>
                <a:moveTo>
                  <a:pt x="8692754" y="2610895"/>
                </a:moveTo>
                <a:lnTo>
                  <a:pt x="8221811" y="3081837"/>
                </a:lnTo>
                <a:lnTo>
                  <a:pt x="8691183" y="3551209"/>
                </a:lnTo>
                <a:lnTo>
                  <a:pt x="8750876" y="3551209"/>
                </a:lnTo>
                <a:lnTo>
                  <a:pt x="9220250" y="3081835"/>
                </a:lnTo>
                <a:lnTo>
                  <a:pt x="8749310" y="2610895"/>
                </a:lnTo>
                <a:close/>
                <a:moveTo>
                  <a:pt x="7642070" y="2610895"/>
                </a:moveTo>
                <a:lnTo>
                  <a:pt x="7171131" y="3081835"/>
                </a:lnTo>
                <a:lnTo>
                  <a:pt x="7640505" y="3551209"/>
                </a:lnTo>
                <a:lnTo>
                  <a:pt x="7700194" y="3551209"/>
                </a:lnTo>
                <a:lnTo>
                  <a:pt x="8169567" y="3081836"/>
                </a:lnTo>
                <a:lnTo>
                  <a:pt x="7698625" y="2610895"/>
                </a:lnTo>
                <a:close/>
                <a:moveTo>
                  <a:pt x="6591389" y="2610895"/>
                </a:moveTo>
                <a:lnTo>
                  <a:pt x="6120448" y="3081836"/>
                </a:lnTo>
                <a:lnTo>
                  <a:pt x="6589820" y="3551209"/>
                </a:lnTo>
                <a:lnTo>
                  <a:pt x="6649514" y="3551209"/>
                </a:lnTo>
                <a:lnTo>
                  <a:pt x="7118887" y="3081836"/>
                </a:lnTo>
                <a:lnTo>
                  <a:pt x="6647947" y="2610895"/>
                </a:lnTo>
                <a:close/>
                <a:moveTo>
                  <a:pt x="5540722" y="2610895"/>
                </a:moveTo>
                <a:lnTo>
                  <a:pt x="5069790" y="3081837"/>
                </a:lnTo>
                <a:lnTo>
                  <a:pt x="5539152" y="3551209"/>
                </a:lnTo>
                <a:lnTo>
                  <a:pt x="5598843" y="3551209"/>
                </a:lnTo>
                <a:lnTo>
                  <a:pt x="6068204" y="3081836"/>
                </a:lnTo>
                <a:lnTo>
                  <a:pt x="5597274" y="2610895"/>
                </a:lnTo>
                <a:close/>
                <a:moveTo>
                  <a:pt x="4490039" y="2610895"/>
                </a:moveTo>
                <a:lnTo>
                  <a:pt x="4019108" y="3081837"/>
                </a:lnTo>
                <a:lnTo>
                  <a:pt x="4488467" y="3551209"/>
                </a:lnTo>
                <a:lnTo>
                  <a:pt x="4548162" y="3551209"/>
                </a:lnTo>
                <a:lnTo>
                  <a:pt x="5017539" y="3081837"/>
                </a:lnTo>
                <a:lnTo>
                  <a:pt x="4546591" y="2610895"/>
                </a:lnTo>
                <a:close/>
                <a:moveTo>
                  <a:pt x="3439377" y="2610895"/>
                </a:moveTo>
                <a:lnTo>
                  <a:pt x="2968431" y="3081838"/>
                </a:lnTo>
                <a:lnTo>
                  <a:pt x="3437805" y="3551209"/>
                </a:lnTo>
                <a:lnTo>
                  <a:pt x="3497502" y="3551209"/>
                </a:lnTo>
                <a:lnTo>
                  <a:pt x="3966864" y="3081837"/>
                </a:lnTo>
                <a:lnTo>
                  <a:pt x="3495931" y="2610895"/>
                </a:lnTo>
                <a:close/>
                <a:moveTo>
                  <a:pt x="2388695" y="2610895"/>
                </a:moveTo>
                <a:lnTo>
                  <a:pt x="1917746" y="3081837"/>
                </a:lnTo>
                <a:lnTo>
                  <a:pt x="2387125" y="3551209"/>
                </a:lnTo>
                <a:lnTo>
                  <a:pt x="2446819" y="3551209"/>
                </a:lnTo>
                <a:lnTo>
                  <a:pt x="2916188" y="3081838"/>
                </a:lnTo>
                <a:lnTo>
                  <a:pt x="2445246" y="2610895"/>
                </a:lnTo>
                <a:close/>
                <a:moveTo>
                  <a:pt x="1338007" y="2610895"/>
                </a:moveTo>
                <a:lnTo>
                  <a:pt x="867066" y="3081838"/>
                </a:lnTo>
                <a:lnTo>
                  <a:pt x="1336436" y="3551209"/>
                </a:lnTo>
                <a:lnTo>
                  <a:pt x="1396132" y="3551209"/>
                </a:lnTo>
                <a:lnTo>
                  <a:pt x="1865502" y="3081837"/>
                </a:lnTo>
                <a:lnTo>
                  <a:pt x="1394561" y="2610895"/>
                </a:lnTo>
                <a:close/>
                <a:moveTo>
                  <a:pt x="11291841" y="2500070"/>
                </a:moveTo>
                <a:lnTo>
                  <a:pt x="11402666" y="2500070"/>
                </a:lnTo>
                <a:lnTo>
                  <a:pt x="11402666" y="2610895"/>
                </a:lnTo>
                <a:lnTo>
                  <a:pt x="11291841" y="2610895"/>
                </a:lnTo>
                <a:close/>
                <a:moveTo>
                  <a:pt x="10241033" y="2500070"/>
                </a:moveTo>
                <a:lnTo>
                  <a:pt x="10351858" y="2500070"/>
                </a:lnTo>
                <a:lnTo>
                  <a:pt x="10351858" y="2610895"/>
                </a:lnTo>
                <a:lnTo>
                  <a:pt x="10241033" y="2610895"/>
                </a:lnTo>
                <a:close/>
                <a:moveTo>
                  <a:pt x="9190225" y="2500070"/>
                </a:moveTo>
                <a:lnTo>
                  <a:pt x="9301050" y="2500070"/>
                </a:lnTo>
                <a:lnTo>
                  <a:pt x="9301050" y="2610895"/>
                </a:lnTo>
                <a:lnTo>
                  <a:pt x="9190225" y="2610895"/>
                </a:lnTo>
                <a:close/>
                <a:moveTo>
                  <a:pt x="8139417" y="2500070"/>
                </a:moveTo>
                <a:lnTo>
                  <a:pt x="8250242" y="2500070"/>
                </a:lnTo>
                <a:lnTo>
                  <a:pt x="8250242" y="2610895"/>
                </a:lnTo>
                <a:lnTo>
                  <a:pt x="8139417" y="2610895"/>
                </a:lnTo>
                <a:close/>
                <a:moveTo>
                  <a:pt x="7088609" y="2500070"/>
                </a:moveTo>
                <a:lnTo>
                  <a:pt x="7199434" y="2500070"/>
                </a:lnTo>
                <a:lnTo>
                  <a:pt x="7199434" y="2610895"/>
                </a:lnTo>
                <a:lnTo>
                  <a:pt x="7088609" y="2610895"/>
                </a:lnTo>
                <a:close/>
                <a:moveTo>
                  <a:pt x="6037801" y="2500070"/>
                </a:moveTo>
                <a:lnTo>
                  <a:pt x="6148626" y="2500070"/>
                </a:lnTo>
                <a:lnTo>
                  <a:pt x="6148626" y="2610895"/>
                </a:lnTo>
                <a:lnTo>
                  <a:pt x="6037801" y="2610895"/>
                </a:lnTo>
                <a:close/>
                <a:moveTo>
                  <a:pt x="4987000" y="2500070"/>
                </a:moveTo>
                <a:lnTo>
                  <a:pt x="5097829" y="2500070"/>
                </a:lnTo>
                <a:lnTo>
                  <a:pt x="5097829" y="2610895"/>
                </a:lnTo>
                <a:lnTo>
                  <a:pt x="4987000" y="2610895"/>
                </a:lnTo>
                <a:close/>
                <a:moveTo>
                  <a:pt x="3936200" y="2500070"/>
                </a:moveTo>
                <a:lnTo>
                  <a:pt x="4047024" y="2500070"/>
                </a:lnTo>
                <a:lnTo>
                  <a:pt x="4047024" y="2610895"/>
                </a:lnTo>
                <a:lnTo>
                  <a:pt x="3936200" y="2610895"/>
                </a:lnTo>
                <a:close/>
                <a:moveTo>
                  <a:pt x="2885393" y="2500070"/>
                </a:moveTo>
                <a:lnTo>
                  <a:pt x="2996218" y="2500070"/>
                </a:lnTo>
                <a:lnTo>
                  <a:pt x="2996218" y="2610895"/>
                </a:lnTo>
                <a:lnTo>
                  <a:pt x="2885393" y="2610895"/>
                </a:lnTo>
                <a:close/>
                <a:moveTo>
                  <a:pt x="1834583" y="2500070"/>
                </a:moveTo>
                <a:lnTo>
                  <a:pt x="1945408" y="2500070"/>
                </a:lnTo>
                <a:lnTo>
                  <a:pt x="1945408" y="2610895"/>
                </a:lnTo>
                <a:lnTo>
                  <a:pt x="1834583" y="2610895"/>
                </a:lnTo>
                <a:close/>
                <a:moveTo>
                  <a:pt x="783777" y="2500070"/>
                </a:moveTo>
                <a:lnTo>
                  <a:pt x="894602" y="2500070"/>
                </a:lnTo>
                <a:lnTo>
                  <a:pt x="894602" y="2610895"/>
                </a:lnTo>
                <a:lnTo>
                  <a:pt x="783777" y="2610895"/>
                </a:lnTo>
                <a:close/>
                <a:moveTo>
                  <a:pt x="1891623" y="2057291"/>
                </a:moveTo>
                <a:lnTo>
                  <a:pt x="1420005" y="2528898"/>
                </a:lnTo>
                <a:lnTo>
                  <a:pt x="1420005" y="2584095"/>
                </a:lnTo>
                <a:lnTo>
                  <a:pt x="1891624" y="3055715"/>
                </a:lnTo>
                <a:lnTo>
                  <a:pt x="2359991" y="2587356"/>
                </a:lnTo>
                <a:lnTo>
                  <a:pt x="2359991" y="2525640"/>
                </a:lnTo>
                <a:close/>
                <a:moveTo>
                  <a:pt x="2942310" y="2057291"/>
                </a:moveTo>
                <a:lnTo>
                  <a:pt x="2470816" y="2528774"/>
                </a:lnTo>
                <a:lnTo>
                  <a:pt x="2470816" y="2584221"/>
                </a:lnTo>
                <a:lnTo>
                  <a:pt x="2942310" y="3055716"/>
                </a:lnTo>
                <a:lnTo>
                  <a:pt x="3410799" y="2587229"/>
                </a:lnTo>
                <a:lnTo>
                  <a:pt x="3410799" y="2525765"/>
                </a:lnTo>
                <a:close/>
                <a:moveTo>
                  <a:pt x="3992986" y="2057290"/>
                </a:moveTo>
                <a:lnTo>
                  <a:pt x="3521627" y="2528649"/>
                </a:lnTo>
                <a:lnTo>
                  <a:pt x="3521627" y="2584345"/>
                </a:lnTo>
                <a:lnTo>
                  <a:pt x="3992986" y="3055715"/>
                </a:lnTo>
                <a:lnTo>
                  <a:pt x="4461596" y="2587094"/>
                </a:lnTo>
                <a:lnTo>
                  <a:pt x="4461596" y="2525899"/>
                </a:lnTo>
                <a:close/>
                <a:moveTo>
                  <a:pt x="840944" y="2057289"/>
                </a:moveTo>
                <a:lnTo>
                  <a:pt x="369198" y="2529024"/>
                </a:lnTo>
                <a:lnTo>
                  <a:pt x="369198" y="2583969"/>
                </a:lnTo>
                <a:lnTo>
                  <a:pt x="840944" y="3055716"/>
                </a:lnTo>
                <a:lnTo>
                  <a:pt x="1309180" y="2587479"/>
                </a:lnTo>
                <a:lnTo>
                  <a:pt x="1309180" y="2525514"/>
                </a:lnTo>
                <a:close/>
                <a:moveTo>
                  <a:pt x="7145007" y="2057289"/>
                </a:moveTo>
                <a:lnTo>
                  <a:pt x="6674030" y="2528255"/>
                </a:lnTo>
                <a:lnTo>
                  <a:pt x="6674030" y="2584733"/>
                </a:lnTo>
                <a:lnTo>
                  <a:pt x="7145010" y="3055713"/>
                </a:lnTo>
                <a:lnTo>
                  <a:pt x="7614013" y="2586710"/>
                </a:lnTo>
                <a:lnTo>
                  <a:pt x="7614013" y="2526283"/>
                </a:lnTo>
                <a:close/>
                <a:moveTo>
                  <a:pt x="5043664" y="2057289"/>
                </a:moveTo>
                <a:lnTo>
                  <a:pt x="4572421" y="2528513"/>
                </a:lnTo>
                <a:lnTo>
                  <a:pt x="4572421" y="2584480"/>
                </a:lnTo>
                <a:lnTo>
                  <a:pt x="5043664" y="3055715"/>
                </a:lnTo>
                <a:lnTo>
                  <a:pt x="5512404" y="2586968"/>
                </a:lnTo>
                <a:lnTo>
                  <a:pt x="5512404" y="2526024"/>
                </a:lnTo>
                <a:close/>
                <a:moveTo>
                  <a:pt x="10297053" y="2057288"/>
                </a:moveTo>
                <a:lnTo>
                  <a:pt x="9826454" y="2527875"/>
                </a:lnTo>
                <a:lnTo>
                  <a:pt x="9826454" y="2585115"/>
                </a:lnTo>
                <a:lnTo>
                  <a:pt x="10297052" y="3055713"/>
                </a:lnTo>
                <a:lnTo>
                  <a:pt x="10766437" y="2586328"/>
                </a:lnTo>
                <a:lnTo>
                  <a:pt x="10766437" y="2526660"/>
                </a:lnTo>
                <a:close/>
                <a:moveTo>
                  <a:pt x="9246373" y="2057288"/>
                </a:moveTo>
                <a:lnTo>
                  <a:pt x="8775646" y="2528002"/>
                </a:lnTo>
                <a:lnTo>
                  <a:pt x="8775646" y="2584986"/>
                </a:lnTo>
                <a:lnTo>
                  <a:pt x="9246373" y="3055713"/>
                </a:lnTo>
                <a:lnTo>
                  <a:pt x="9715629" y="2586457"/>
                </a:lnTo>
                <a:lnTo>
                  <a:pt x="9715629" y="2526532"/>
                </a:lnTo>
                <a:close/>
                <a:moveTo>
                  <a:pt x="8195690" y="2057288"/>
                </a:moveTo>
                <a:lnTo>
                  <a:pt x="7724838" y="2528128"/>
                </a:lnTo>
                <a:lnTo>
                  <a:pt x="7724838" y="2584864"/>
                </a:lnTo>
                <a:lnTo>
                  <a:pt x="8195689" y="3055714"/>
                </a:lnTo>
                <a:lnTo>
                  <a:pt x="8664821" y="2586582"/>
                </a:lnTo>
                <a:lnTo>
                  <a:pt x="8664821" y="2526406"/>
                </a:lnTo>
                <a:close/>
                <a:moveTo>
                  <a:pt x="6094328" y="2057287"/>
                </a:moveTo>
                <a:lnTo>
                  <a:pt x="5623228" y="2528386"/>
                </a:lnTo>
                <a:lnTo>
                  <a:pt x="5623228" y="2584606"/>
                </a:lnTo>
                <a:lnTo>
                  <a:pt x="6094325" y="3055714"/>
                </a:lnTo>
                <a:lnTo>
                  <a:pt x="6563205" y="2586835"/>
                </a:lnTo>
                <a:lnTo>
                  <a:pt x="6563205" y="2526153"/>
                </a:lnTo>
                <a:close/>
                <a:moveTo>
                  <a:pt x="11347736" y="2057286"/>
                </a:moveTo>
                <a:lnTo>
                  <a:pt x="10877262" y="2527747"/>
                </a:lnTo>
                <a:lnTo>
                  <a:pt x="10877262" y="2585241"/>
                </a:lnTo>
                <a:lnTo>
                  <a:pt x="11347734" y="3055713"/>
                </a:lnTo>
                <a:lnTo>
                  <a:pt x="11817249" y="2586199"/>
                </a:lnTo>
                <a:lnTo>
                  <a:pt x="11817249" y="2526787"/>
                </a:lnTo>
                <a:close/>
                <a:moveTo>
                  <a:pt x="258363" y="1973449"/>
                </a:moveTo>
                <a:lnTo>
                  <a:pt x="369188" y="1973449"/>
                </a:lnTo>
                <a:lnTo>
                  <a:pt x="369188" y="2084274"/>
                </a:lnTo>
                <a:lnTo>
                  <a:pt x="258363" y="2084274"/>
                </a:lnTo>
                <a:close/>
                <a:moveTo>
                  <a:pt x="2359980" y="1973449"/>
                </a:moveTo>
                <a:lnTo>
                  <a:pt x="2470805" y="1973449"/>
                </a:lnTo>
                <a:lnTo>
                  <a:pt x="2470805" y="2084274"/>
                </a:lnTo>
                <a:lnTo>
                  <a:pt x="2359980" y="2084274"/>
                </a:lnTo>
                <a:close/>
                <a:moveTo>
                  <a:pt x="1309171" y="1973449"/>
                </a:moveTo>
                <a:lnTo>
                  <a:pt x="1419995" y="1973449"/>
                </a:lnTo>
                <a:lnTo>
                  <a:pt x="1419995" y="2084274"/>
                </a:lnTo>
                <a:lnTo>
                  <a:pt x="1309171" y="2084274"/>
                </a:lnTo>
                <a:close/>
                <a:moveTo>
                  <a:pt x="4461591" y="1973448"/>
                </a:moveTo>
                <a:lnTo>
                  <a:pt x="4572416" y="1973448"/>
                </a:lnTo>
                <a:lnTo>
                  <a:pt x="4572416" y="2084273"/>
                </a:lnTo>
                <a:lnTo>
                  <a:pt x="4461591" y="2084273"/>
                </a:lnTo>
                <a:close/>
                <a:moveTo>
                  <a:pt x="3410788" y="1973448"/>
                </a:moveTo>
                <a:lnTo>
                  <a:pt x="3521614" y="1973448"/>
                </a:lnTo>
                <a:lnTo>
                  <a:pt x="3521614" y="2084273"/>
                </a:lnTo>
                <a:lnTo>
                  <a:pt x="3410788" y="2084273"/>
                </a:lnTo>
                <a:close/>
                <a:moveTo>
                  <a:pt x="6563205" y="1973448"/>
                </a:moveTo>
                <a:lnTo>
                  <a:pt x="6674030" y="1973448"/>
                </a:lnTo>
                <a:lnTo>
                  <a:pt x="6674030" y="2084273"/>
                </a:lnTo>
                <a:lnTo>
                  <a:pt x="6563205" y="2084273"/>
                </a:lnTo>
                <a:close/>
                <a:moveTo>
                  <a:pt x="5512399" y="1973448"/>
                </a:moveTo>
                <a:lnTo>
                  <a:pt x="5623224" y="1973448"/>
                </a:lnTo>
                <a:lnTo>
                  <a:pt x="5623224" y="2084273"/>
                </a:lnTo>
                <a:lnTo>
                  <a:pt x="5512399" y="2084273"/>
                </a:lnTo>
                <a:close/>
                <a:moveTo>
                  <a:pt x="7614013" y="1973448"/>
                </a:moveTo>
                <a:lnTo>
                  <a:pt x="7724838" y="1973448"/>
                </a:lnTo>
                <a:lnTo>
                  <a:pt x="7724838" y="2084273"/>
                </a:lnTo>
                <a:lnTo>
                  <a:pt x="7614013" y="2084273"/>
                </a:lnTo>
                <a:close/>
                <a:moveTo>
                  <a:pt x="9715629" y="1973448"/>
                </a:moveTo>
                <a:lnTo>
                  <a:pt x="9826454" y="1973448"/>
                </a:lnTo>
                <a:lnTo>
                  <a:pt x="9826454" y="2084273"/>
                </a:lnTo>
                <a:lnTo>
                  <a:pt x="9715629" y="2084273"/>
                </a:lnTo>
                <a:close/>
                <a:moveTo>
                  <a:pt x="8664821" y="1973448"/>
                </a:moveTo>
                <a:lnTo>
                  <a:pt x="8775646" y="1973448"/>
                </a:lnTo>
                <a:lnTo>
                  <a:pt x="8775646" y="2084273"/>
                </a:lnTo>
                <a:lnTo>
                  <a:pt x="8664821" y="2084273"/>
                </a:lnTo>
                <a:close/>
                <a:moveTo>
                  <a:pt x="11817249" y="1973448"/>
                </a:moveTo>
                <a:lnTo>
                  <a:pt x="11928074" y="1973448"/>
                </a:lnTo>
                <a:lnTo>
                  <a:pt x="11928074" y="2084273"/>
                </a:lnTo>
                <a:lnTo>
                  <a:pt x="11817249" y="2084273"/>
                </a:lnTo>
                <a:close/>
                <a:moveTo>
                  <a:pt x="10766437" y="1973448"/>
                </a:moveTo>
                <a:lnTo>
                  <a:pt x="10877262" y="1973448"/>
                </a:lnTo>
                <a:lnTo>
                  <a:pt x="10877262" y="2084273"/>
                </a:lnTo>
                <a:lnTo>
                  <a:pt x="10766437" y="2084273"/>
                </a:lnTo>
                <a:close/>
                <a:moveTo>
                  <a:pt x="3441643" y="1557959"/>
                </a:moveTo>
                <a:lnTo>
                  <a:pt x="2968431" y="2031169"/>
                </a:lnTo>
                <a:lnTo>
                  <a:pt x="3437348" y="2500070"/>
                </a:lnTo>
                <a:lnTo>
                  <a:pt x="3497959" y="2500070"/>
                </a:lnTo>
                <a:lnTo>
                  <a:pt x="3966865" y="2031168"/>
                </a:lnTo>
                <a:lnTo>
                  <a:pt x="3493665" y="1557959"/>
                </a:lnTo>
                <a:close/>
                <a:moveTo>
                  <a:pt x="2390961" y="1557959"/>
                </a:moveTo>
                <a:lnTo>
                  <a:pt x="1917745" y="2031169"/>
                </a:lnTo>
                <a:lnTo>
                  <a:pt x="2386665" y="2500070"/>
                </a:lnTo>
                <a:lnTo>
                  <a:pt x="2447277" y="2500070"/>
                </a:lnTo>
                <a:lnTo>
                  <a:pt x="2916189" y="2031169"/>
                </a:lnTo>
                <a:lnTo>
                  <a:pt x="2442980" y="1557959"/>
                </a:lnTo>
                <a:close/>
                <a:moveTo>
                  <a:pt x="1340273" y="1557959"/>
                </a:moveTo>
                <a:lnTo>
                  <a:pt x="867066" y="2031167"/>
                </a:lnTo>
                <a:lnTo>
                  <a:pt x="1335980" y="2500070"/>
                </a:lnTo>
                <a:lnTo>
                  <a:pt x="1396589" y="2500070"/>
                </a:lnTo>
                <a:lnTo>
                  <a:pt x="1865501" y="2031169"/>
                </a:lnTo>
                <a:lnTo>
                  <a:pt x="1392293" y="1557959"/>
                </a:lnTo>
                <a:close/>
                <a:moveTo>
                  <a:pt x="5542986" y="1557958"/>
                </a:moveTo>
                <a:lnTo>
                  <a:pt x="5069790" y="2031167"/>
                </a:lnTo>
                <a:lnTo>
                  <a:pt x="5538694" y="2500070"/>
                </a:lnTo>
                <a:lnTo>
                  <a:pt x="5599302" y="2500070"/>
                </a:lnTo>
                <a:lnTo>
                  <a:pt x="6068206" y="2031166"/>
                </a:lnTo>
                <a:lnTo>
                  <a:pt x="5595011" y="1557958"/>
                </a:lnTo>
                <a:close/>
                <a:moveTo>
                  <a:pt x="4492305" y="1557958"/>
                </a:moveTo>
                <a:lnTo>
                  <a:pt x="4019109" y="2031168"/>
                </a:lnTo>
                <a:lnTo>
                  <a:pt x="4488010" y="2500070"/>
                </a:lnTo>
                <a:lnTo>
                  <a:pt x="4548620" y="2500070"/>
                </a:lnTo>
                <a:lnTo>
                  <a:pt x="5017539" y="2031167"/>
                </a:lnTo>
                <a:lnTo>
                  <a:pt x="4544326" y="1557958"/>
                </a:lnTo>
                <a:close/>
                <a:moveTo>
                  <a:pt x="7644337" y="1557958"/>
                </a:moveTo>
                <a:lnTo>
                  <a:pt x="7171129" y="2031167"/>
                </a:lnTo>
                <a:lnTo>
                  <a:pt x="7640044" y="2500070"/>
                </a:lnTo>
                <a:lnTo>
                  <a:pt x="7700653" y="2500070"/>
                </a:lnTo>
                <a:lnTo>
                  <a:pt x="8169569" y="2031167"/>
                </a:lnTo>
                <a:lnTo>
                  <a:pt x="7696361" y="1557958"/>
                </a:lnTo>
                <a:close/>
                <a:moveTo>
                  <a:pt x="6593656" y="1557958"/>
                </a:moveTo>
                <a:lnTo>
                  <a:pt x="6120450" y="2031165"/>
                </a:lnTo>
                <a:lnTo>
                  <a:pt x="6589366" y="2500070"/>
                </a:lnTo>
                <a:lnTo>
                  <a:pt x="6649970" y="2500070"/>
                </a:lnTo>
                <a:lnTo>
                  <a:pt x="7118885" y="2031167"/>
                </a:lnTo>
                <a:lnTo>
                  <a:pt x="6645676" y="1557958"/>
                </a:lnTo>
                <a:close/>
                <a:moveTo>
                  <a:pt x="9745703" y="1557958"/>
                </a:moveTo>
                <a:lnTo>
                  <a:pt x="9272494" y="2031167"/>
                </a:lnTo>
                <a:lnTo>
                  <a:pt x="9741408" y="2500070"/>
                </a:lnTo>
                <a:lnTo>
                  <a:pt x="9802016" y="2500070"/>
                </a:lnTo>
                <a:lnTo>
                  <a:pt x="10270931" y="2031167"/>
                </a:lnTo>
                <a:lnTo>
                  <a:pt x="9797723" y="1557958"/>
                </a:lnTo>
                <a:close/>
                <a:moveTo>
                  <a:pt x="8695019" y="1557958"/>
                </a:moveTo>
                <a:lnTo>
                  <a:pt x="8221812" y="2031166"/>
                </a:lnTo>
                <a:lnTo>
                  <a:pt x="8690730" y="2500070"/>
                </a:lnTo>
                <a:lnTo>
                  <a:pt x="8751334" y="2500070"/>
                </a:lnTo>
                <a:lnTo>
                  <a:pt x="9220250" y="2031166"/>
                </a:lnTo>
                <a:lnTo>
                  <a:pt x="8747043" y="1557958"/>
                </a:lnTo>
                <a:close/>
                <a:moveTo>
                  <a:pt x="10796383" y="1557958"/>
                </a:moveTo>
                <a:lnTo>
                  <a:pt x="10323175" y="2031166"/>
                </a:lnTo>
                <a:lnTo>
                  <a:pt x="10792091" y="2500070"/>
                </a:lnTo>
                <a:lnTo>
                  <a:pt x="10852696" y="2500070"/>
                </a:lnTo>
                <a:lnTo>
                  <a:pt x="11321614" y="2031164"/>
                </a:lnTo>
                <a:lnTo>
                  <a:pt x="10848409" y="1557958"/>
                </a:lnTo>
                <a:close/>
                <a:moveTo>
                  <a:pt x="783781" y="1447135"/>
                </a:moveTo>
                <a:lnTo>
                  <a:pt x="894606" y="1447135"/>
                </a:lnTo>
                <a:lnTo>
                  <a:pt x="894606" y="1557959"/>
                </a:lnTo>
                <a:lnTo>
                  <a:pt x="783781" y="1557959"/>
                </a:lnTo>
                <a:close/>
                <a:moveTo>
                  <a:pt x="1834586" y="1447134"/>
                </a:moveTo>
                <a:lnTo>
                  <a:pt x="1945411" y="1447134"/>
                </a:lnTo>
                <a:lnTo>
                  <a:pt x="1945411" y="1557959"/>
                </a:lnTo>
                <a:lnTo>
                  <a:pt x="1834586" y="1557959"/>
                </a:lnTo>
                <a:close/>
                <a:moveTo>
                  <a:pt x="4987002" y="1447134"/>
                </a:moveTo>
                <a:lnTo>
                  <a:pt x="5097832" y="1447134"/>
                </a:lnTo>
                <a:lnTo>
                  <a:pt x="5097832" y="1557958"/>
                </a:lnTo>
                <a:lnTo>
                  <a:pt x="4987002" y="1557958"/>
                </a:lnTo>
                <a:close/>
                <a:moveTo>
                  <a:pt x="3936204" y="1447134"/>
                </a:moveTo>
                <a:lnTo>
                  <a:pt x="4047028" y="1447134"/>
                </a:lnTo>
                <a:lnTo>
                  <a:pt x="4047028" y="1557959"/>
                </a:lnTo>
                <a:lnTo>
                  <a:pt x="3936204" y="1557959"/>
                </a:lnTo>
                <a:close/>
                <a:moveTo>
                  <a:pt x="2885398" y="1447134"/>
                </a:moveTo>
                <a:lnTo>
                  <a:pt x="2996224" y="1447134"/>
                </a:lnTo>
                <a:lnTo>
                  <a:pt x="2996224" y="1557959"/>
                </a:lnTo>
                <a:lnTo>
                  <a:pt x="2885398" y="1557959"/>
                </a:lnTo>
                <a:close/>
                <a:moveTo>
                  <a:pt x="6037801" y="1447133"/>
                </a:moveTo>
                <a:lnTo>
                  <a:pt x="6148626" y="1447133"/>
                </a:lnTo>
                <a:lnTo>
                  <a:pt x="6148626" y="1557958"/>
                </a:lnTo>
                <a:lnTo>
                  <a:pt x="6037801" y="1557958"/>
                </a:lnTo>
                <a:close/>
                <a:moveTo>
                  <a:pt x="9190225" y="1447133"/>
                </a:moveTo>
                <a:lnTo>
                  <a:pt x="9301050" y="1447133"/>
                </a:lnTo>
                <a:lnTo>
                  <a:pt x="9301050" y="1557958"/>
                </a:lnTo>
                <a:lnTo>
                  <a:pt x="9190225" y="1557958"/>
                </a:lnTo>
                <a:close/>
                <a:moveTo>
                  <a:pt x="8139417" y="1447133"/>
                </a:moveTo>
                <a:lnTo>
                  <a:pt x="8250242" y="1447133"/>
                </a:lnTo>
                <a:lnTo>
                  <a:pt x="8250242" y="1557958"/>
                </a:lnTo>
                <a:lnTo>
                  <a:pt x="8139417" y="1557958"/>
                </a:lnTo>
                <a:close/>
                <a:moveTo>
                  <a:pt x="7088609" y="1447133"/>
                </a:moveTo>
                <a:lnTo>
                  <a:pt x="7199434" y="1447133"/>
                </a:lnTo>
                <a:lnTo>
                  <a:pt x="7199434" y="1557958"/>
                </a:lnTo>
                <a:lnTo>
                  <a:pt x="7088609" y="1557958"/>
                </a:lnTo>
                <a:close/>
                <a:moveTo>
                  <a:pt x="10241033" y="1447133"/>
                </a:moveTo>
                <a:lnTo>
                  <a:pt x="10351858" y="1447133"/>
                </a:lnTo>
                <a:lnTo>
                  <a:pt x="10351858" y="1557957"/>
                </a:lnTo>
                <a:lnTo>
                  <a:pt x="10241033" y="1557957"/>
                </a:lnTo>
                <a:close/>
                <a:moveTo>
                  <a:pt x="11291841" y="1447133"/>
                </a:moveTo>
                <a:lnTo>
                  <a:pt x="11402666" y="1447133"/>
                </a:lnTo>
                <a:lnTo>
                  <a:pt x="11402666" y="1557957"/>
                </a:lnTo>
                <a:lnTo>
                  <a:pt x="11291841" y="1557957"/>
                </a:lnTo>
                <a:close/>
                <a:moveTo>
                  <a:pt x="2942310" y="1006607"/>
                </a:moveTo>
                <a:lnTo>
                  <a:pt x="2470820" y="1478100"/>
                </a:lnTo>
                <a:lnTo>
                  <a:pt x="2470820" y="1533556"/>
                </a:lnTo>
                <a:lnTo>
                  <a:pt x="2942310" y="2005047"/>
                </a:lnTo>
                <a:lnTo>
                  <a:pt x="3410804" y="1536556"/>
                </a:lnTo>
                <a:lnTo>
                  <a:pt x="3410804" y="1475099"/>
                </a:lnTo>
                <a:close/>
                <a:moveTo>
                  <a:pt x="1891623" y="1006607"/>
                </a:moveTo>
                <a:lnTo>
                  <a:pt x="1420008" y="1478224"/>
                </a:lnTo>
                <a:lnTo>
                  <a:pt x="1420008" y="1533431"/>
                </a:lnTo>
                <a:lnTo>
                  <a:pt x="1891623" y="2005047"/>
                </a:lnTo>
                <a:lnTo>
                  <a:pt x="2359996" y="1536681"/>
                </a:lnTo>
                <a:lnTo>
                  <a:pt x="2359996" y="1474975"/>
                </a:lnTo>
                <a:close/>
                <a:moveTo>
                  <a:pt x="840943" y="1006607"/>
                </a:moveTo>
                <a:lnTo>
                  <a:pt x="369202" y="1478351"/>
                </a:lnTo>
                <a:lnTo>
                  <a:pt x="369202" y="1533303"/>
                </a:lnTo>
                <a:lnTo>
                  <a:pt x="840944" y="2005046"/>
                </a:lnTo>
                <a:lnTo>
                  <a:pt x="1309184" y="1536806"/>
                </a:lnTo>
                <a:lnTo>
                  <a:pt x="1309184" y="1474850"/>
                </a:lnTo>
                <a:close/>
                <a:moveTo>
                  <a:pt x="3992987" y="1006606"/>
                </a:moveTo>
                <a:lnTo>
                  <a:pt x="3521631" y="1477974"/>
                </a:lnTo>
                <a:lnTo>
                  <a:pt x="3521631" y="1533680"/>
                </a:lnTo>
                <a:lnTo>
                  <a:pt x="3992986" y="2005046"/>
                </a:lnTo>
                <a:lnTo>
                  <a:pt x="4461598" y="1536423"/>
                </a:lnTo>
                <a:lnTo>
                  <a:pt x="4461598" y="1475230"/>
                </a:lnTo>
                <a:close/>
                <a:moveTo>
                  <a:pt x="6094326" y="1006605"/>
                </a:moveTo>
                <a:lnTo>
                  <a:pt x="5623230" y="1477714"/>
                </a:lnTo>
                <a:lnTo>
                  <a:pt x="5623230" y="1533934"/>
                </a:lnTo>
                <a:lnTo>
                  <a:pt x="6094328" y="2005044"/>
                </a:lnTo>
                <a:lnTo>
                  <a:pt x="6563205" y="1536166"/>
                </a:lnTo>
                <a:lnTo>
                  <a:pt x="6563205" y="1475487"/>
                </a:lnTo>
                <a:close/>
                <a:moveTo>
                  <a:pt x="9246371" y="1006604"/>
                </a:moveTo>
                <a:lnTo>
                  <a:pt x="8775646" y="1477332"/>
                </a:lnTo>
                <a:lnTo>
                  <a:pt x="8775646" y="1534319"/>
                </a:lnTo>
                <a:lnTo>
                  <a:pt x="9246371" y="2005045"/>
                </a:lnTo>
                <a:lnTo>
                  <a:pt x="9715629" y="1535786"/>
                </a:lnTo>
                <a:lnTo>
                  <a:pt x="9715629" y="1475864"/>
                </a:lnTo>
                <a:close/>
                <a:moveTo>
                  <a:pt x="5043669" y="1006604"/>
                </a:moveTo>
                <a:lnTo>
                  <a:pt x="4572422" y="1477843"/>
                </a:lnTo>
                <a:lnTo>
                  <a:pt x="4572422" y="1533811"/>
                </a:lnTo>
                <a:lnTo>
                  <a:pt x="5043664" y="2005045"/>
                </a:lnTo>
                <a:lnTo>
                  <a:pt x="5512407" y="1536296"/>
                </a:lnTo>
                <a:lnTo>
                  <a:pt x="5512407" y="1475351"/>
                </a:lnTo>
                <a:close/>
                <a:moveTo>
                  <a:pt x="11347735" y="1006604"/>
                </a:moveTo>
                <a:lnTo>
                  <a:pt x="10877262" y="1477079"/>
                </a:lnTo>
                <a:lnTo>
                  <a:pt x="10877262" y="1534567"/>
                </a:lnTo>
                <a:lnTo>
                  <a:pt x="11347736" y="2005041"/>
                </a:lnTo>
                <a:lnTo>
                  <a:pt x="11817249" y="1535528"/>
                </a:lnTo>
                <a:lnTo>
                  <a:pt x="11817249" y="1476120"/>
                </a:lnTo>
                <a:close/>
                <a:moveTo>
                  <a:pt x="8195690" y="1006604"/>
                </a:moveTo>
                <a:lnTo>
                  <a:pt x="7724838" y="1477458"/>
                </a:lnTo>
                <a:lnTo>
                  <a:pt x="7724838" y="1534191"/>
                </a:lnTo>
                <a:lnTo>
                  <a:pt x="8195691" y="2005044"/>
                </a:lnTo>
                <a:lnTo>
                  <a:pt x="8664821" y="1535914"/>
                </a:lnTo>
                <a:lnTo>
                  <a:pt x="8664821" y="1475736"/>
                </a:lnTo>
                <a:close/>
                <a:moveTo>
                  <a:pt x="7145009" y="1006604"/>
                </a:moveTo>
                <a:lnTo>
                  <a:pt x="6674030" y="1477584"/>
                </a:lnTo>
                <a:lnTo>
                  <a:pt x="6674030" y="1534069"/>
                </a:lnTo>
                <a:lnTo>
                  <a:pt x="7145007" y="2005046"/>
                </a:lnTo>
                <a:lnTo>
                  <a:pt x="7614013" y="1536039"/>
                </a:lnTo>
                <a:lnTo>
                  <a:pt x="7614013" y="1475610"/>
                </a:lnTo>
                <a:close/>
                <a:moveTo>
                  <a:pt x="10297056" y="1006603"/>
                </a:moveTo>
                <a:lnTo>
                  <a:pt x="9826454" y="1477207"/>
                </a:lnTo>
                <a:lnTo>
                  <a:pt x="9826454" y="1534445"/>
                </a:lnTo>
                <a:lnTo>
                  <a:pt x="10297053" y="2005045"/>
                </a:lnTo>
                <a:lnTo>
                  <a:pt x="10766437" y="1535660"/>
                </a:lnTo>
                <a:lnTo>
                  <a:pt x="10766437" y="1475986"/>
                </a:lnTo>
                <a:close/>
                <a:moveTo>
                  <a:pt x="258361" y="922634"/>
                </a:moveTo>
                <a:lnTo>
                  <a:pt x="369186" y="922634"/>
                </a:lnTo>
                <a:lnTo>
                  <a:pt x="369186" y="1033459"/>
                </a:lnTo>
                <a:lnTo>
                  <a:pt x="258361" y="1033459"/>
                </a:lnTo>
                <a:close/>
                <a:moveTo>
                  <a:pt x="2359977" y="922633"/>
                </a:moveTo>
                <a:lnTo>
                  <a:pt x="2470802" y="922633"/>
                </a:lnTo>
                <a:lnTo>
                  <a:pt x="2470802" y="1033458"/>
                </a:lnTo>
                <a:lnTo>
                  <a:pt x="2359977" y="1033458"/>
                </a:lnTo>
                <a:close/>
                <a:moveTo>
                  <a:pt x="1309169" y="922633"/>
                </a:moveTo>
                <a:lnTo>
                  <a:pt x="1419993" y="922633"/>
                </a:lnTo>
                <a:lnTo>
                  <a:pt x="1419993" y="1033458"/>
                </a:lnTo>
                <a:lnTo>
                  <a:pt x="1309169" y="1033458"/>
                </a:lnTo>
                <a:close/>
                <a:moveTo>
                  <a:pt x="5512398" y="922633"/>
                </a:moveTo>
                <a:lnTo>
                  <a:pt x="5623223" y="922633"/>
                </a:lnTo>
                <a:lnTo>
                  <a:pt x="5623223" y="1033458"/>
                </a:lnTo>
                <a:lnTo>
                  <a:pt x="5512398" y="1033458"/>
                </a:lnTo>
                <a:close/>
                <a:moveTo>
                  <a:pt x="4461591" y="922633"/>
                </a:moveTo>
                <a:lnTo>
                  <a:pt x="4572415" y="922633"/>
                </a:lnTo>
                <a:lnTo>
                  <a:pt x="4572415" y="1033458"/>
                </a:lnTo>
                <a:lnTo>
                  <a:pt x="4461591" y="1033458"/>
                </a:lnTo>
                <a:close/>
                <a:moveTo>
                  <a:pt x="3410785" y="922633"/>
                </a:moveTo>
                <a:lnTo>
                  <a:pt x="3521610" y="922633"/>
                </a:lnTo>
                <a:lnTo>
                  <a:pt x="3521610" y="1033458"/>
                </a:lnTo>
                <a:lnTo>
                  <a:pt x="3410785" y="1033458"/>
                </a:lnTo>
                <a:close/>
                <a:moveTo>
                  <a:pt x="7614013" y="922633"/>
                </a:moveTo>
                <a:lnTo>
                  <a:pt x="7724838" y="922633"/>
                </a:lnTo>
                <a:lnTo>
                  <a:pt x="7724838" y="1033458"/>
                </a:lnTo>
                <a:lnTo>
                  <a:pt x="7614013" y="1033458"/>
                </a:lnTo>
                <a:close/>
                <a:moveTo>
                  <a:pt x="6563205" y="922633"/>
                </a:moveTo>
                <a:lnTo>
                  <a:pt x="6674030" y="922633"/>
                </a:lnTo>
                <a:lnTo>
                  <a:pt x="6674030" y="1033458"/>
                </a:lnTo>
                <a:lnTo>
                  <a:pt x="6563205" y="1033458"/>
                </a:lnTo>
                <a:close/>
                <a:moveTo>
                  <a:pt x="10766437" y="922633"/>
                </a:moveTo>
                <a:lnTo>
                  <a:pt x="10877262" y="922633"/>
                </a:lnTo>
                <a:lnTo>
                  <a:pt x="10877262" y="1033458"/>
                </a:lnTo>
                <a:lnTo>
                  <a:pt x="10766437" y="1033458"/>
                </a:lnTo>
                <a:close/>
                <a:moveTo>
                  <a:pt x="9715629" y="922633"/>
                </a:moveTo>
                <a:lnTo>
                  <a:pt x="9826454" y="922633"/>
                </a:lnTo>
                <a:lnTo>
                  <a:pt x="9826454" y="1033458"/>
                </a:lnTo>
                <a:lnTo>
                  <a:pt x="9715629" y="1033458"/>
                </a:lnTo>
                <a:close/>
                <a:moveTo>
                  <a:pt x="8664821" y="922633"/>
                </a:moveTo>
                <a:lnTo>
                  <a:pt x="8775646" y="922633"/>
                </a:lnTo>
                <a:lnTo>
                  <a:pt x="8775646" y="1033458"/>
                </a:lnTo>
                <a:lnTo>
                  <a:pt x="8664821" y="1033458"/>
                </a:lnTo>
                <a:close/>
                <a:moveTo>
                  <a:pt x="11817249" y="922633"/>
                </a:moveTo>
                <a:lnTo>
                  <a:pt x="11928074" y="922633"/>
                </a:lnTo>
                <a:lnTo>
                  <a:pt x="11928074" y="1033458"/>
                </a:lnTo>
                <a:lnTo>
                  <a:pt x="11817249" y="1033458"/>
                </a:lnTo>
                <a:close/>
                <a:moveTo>
                  <a:pt x="1337485" y="510062"/>
                </a:moveTo>
                <a:lnTo>
                  <a:pt x="867065" y="980486"/>
                </a:lnTo>
                <a:lnTo>
                  <a:pt x="1333712" y="1447134"/>
                </a:lnTo>
                <a:lnTo>
                  <a:pt x="1398855" y="1447134"/>
                </a:lnTo>
                <a:lnTo>
                  <a:pt x="1865501" y="980486"/>
                </a:lnTo>
                <a:lnTo>
                  <a:pt x="1395081" y="510062"/>
                </a:lnTo>
                <a:close/>
                <a:moveTo>
                  <a:pt x="2388173" y="510062"/>
                </a:moveTo>
                <a:lnTo>
                  <a:pt x="1917745" y="980486"/>
                </a:lnTo>
                <a:lnTo>
                  <a:pt x="2384399" y="1447134"/>
                </a:lnTo>
                <a:lnTo>
                  <a:pt x="2449542" y="1447134"/>
                </a:lnTo>
                <a:lnTo>
                  <a:pt x="2916189" y="980486"/>
                </a:lnTo>
                <a:lnTo>
                  <a:pt x="2445767" y="510062"/>
                </a:lnTo>
                <a:close/>
                <a:moveTo>
                  <a:pt x="3438856" y="510062"/>
                </a:moveTo>
                <a:lnTo>
                  <a:pt x="2968432" y="980486"/>
                </a:lnTo>
                <a:lnTo>
                  <a:pt x="3435083" y="1447134"/>
                </a:lnTo>
                <a:lnTo>
                  <a:pt x="3500228" y="1447134"/>
                </a:lnTo>
                <a:lnTo>
                  <a:pt x="3966865" y="980485"/>
                </a:lnTo>
                <a:lnTo>
                  <a:pt x="3496454" y="510062"/>
                </a:lnTo>
                <a:close/>
                <a:moveTo>
                  <a:pt x="4489518" y="510062"/>
                </a:moveTo>
                <a:lnTo>
                  <a:pt x="4019109" y="980485"/>
                </a:lnTo>
                <a:lnTo>
                  <a:pt x="4485744" y="1447134"/>
                </a:lnTo>
                <a:lnTo>
                  <a:pt x="4550887" y="1447134"/>
                </a:lnTo>
                <a:lnTo>
                  <a:pt x="5017543" y="980483"/>
                </a:lnTo>
                <a:lnTo>
                  <a:pt x="4547118" y="510062"/>
                </a:lnTo>
                <a:close/>
                <a:moveTo>
                  <a:pt x="5540201" y="510062"/>
                </a:moveTo>
                <a:lnTo>
                  <a:pt x="5069792" y="980483"/>
                </a:lnTo>
                <a:lnTo>
                  <a:pt x="5536431" y="1447134"/>
                </a:lnTo>
                <a:lnTo>
                  <a:pt x="5601567" y="1447134"/>
                </a:lnTo>
                <a:lnTo>
                  <a:pt x="6068204" y="980484"/>
                </a:lnTo>
                <a:lnTo>
                  <a:pt x="5597797" y="510062"/>
                </a:lnTo>
                <a:close/>
                <a:moveTo>
                  <a:pt x="6590867" y="510062"/>
                </a:moveTo>
                <a:lnTo>
                  <a:pt x="6120447" y="980484"/>
                </a:lnTo>
                <a:lnTo>
                  <a:pt x="6587095" y="1447133"/>
                </a:lnTo>
                <a:lnTo>
                  <a:pt x="6652238" y="1447133"/>
                </a:lnTo>
                <a:lnTo>
                  <a:pt x="7118887" y="980483"/>
                </a:lnTo>
                <a:lnTo>
                  <a:pt x="6648468" y="510062"/>
                </a:lnTo>
                <a:close/>
                <a:moveTo>
                  <a:pt x="7641550" y="510061"/>
                </a:moveTo>
                <a:lnTo>
                  <a:pt x="7171131" y="980482"/>
                </a:lnTo>
                <a:lnTo>
                  <a:pt x="7637780" y="1447133"/>
                </a:lnTo>
                <a:lnTo>
                  <a:pt x="7702919" y="1447133"/>
                </a:lnTo>
                <a:lnTo>
                  <a:pt x="8169568" y="980483"/>
                </a:lnTo>
                <a:lnTo>
                  <a:pt x="7699149" y="510061"/>
                </a:lnTo>
                <a:close/>
                <a:moveTo>
                  <a:pt x="8692232" y="510061"/>
                </a:moveTo>
                <a:lnTo>
                  <a:pt x="8221811" y="980484"/>
                </a:lnTo>
                <a:lnTo>
                  <a:pt x="8688459" y="1447133"/>
                </a:lnTo>
                <a:lnTo>
                  <a:pt x="8753603" y="1447133"/>
                </a:lnTo>
                <a:lnTo>
                  <a:pt x="9220250" y="980484"/>
                </a:lnTo>
                <a:lnTo>
                  <a:pt x="8749829" y="510061"/>
                </a:lnTo>
                <a:close/>
                <a:moveTo>
                  <a:pt x="10793597" y="510061"/>
                </a:moveTo>
                <a:lnTo>
                  <a:pt x="10323178" y="980482"/>
                </a:lnTo>
                <a:lnTo>
                  <a:pt x="10789828" y="1447133"/>
                </a:lnTo>
                <a:lnTo>
                  <a:pt x="10854964" y="1447133"/>
                </a:lnTo>
                <a:lnTo>
                  <a:pt x="11321613" y="980483"/>
                </a:lnTo>
                <a:lnTo>
                  <a:pt x="10851193" y="510061"/>
                </a:lnTo>
                <a:close/>
                <a:moveTo>
                  <a:pt x="9742913" y="510061"/>
                </a:moveTo>
                <a:lnTo>
                  <a:pt x="9272493" y="980483"/>
                </a:lnTo>
                <a:lnTo>
                  <a:pt x="9739141" y="1447133"/>
                </a:lnTo>
                <a:lnTo>
                  <a:pt x="9804283" y="1447133"/>
                </a:lnTo>
                <a:lnTo>
                  <a:pt x="10270933" y="980481"/>
                </a:lnTo>
                <a:lnTo>
                  <a:pt x="9800515" y="510061"/>
                </a:lnTo>
                <a:close/>
                <a:moveTo>
                  <a:pt x="783785" y="399238"/>
                </a:moveTo>
                <a:lnTo>
                  <a:pt x="894609" y="399238"/>
                </a:lnTo>
                <a:lnTo>
                  <a:pt x="894609" y="510062"/>
                </a:lnTo>
                <a:lnTo>
                  <a:pt x="783785" y="510062"/>
                </a:lnTo>
                <a:close/>
                <a:moveTo>
                  <a:pt x="2885401" y="399237"/>
                </a:moveTo>
                <a:lnTo>
                  <a:pt x="2996227" y="399237"/>
                </a:lnTo>
                <a:lnTo>
                  <a:pt x="2996227" y="510062"/>
                </a:lnTo>
                <a:lnTo>
                  <a:pt x="2885401" y="510062"/>
                </a:lnTo>
                <a:close/>
                <a:moveTo>
                  <a:pt x="1834590" y="399237"/>
                </a:moveTo>
                <a:lnTo>
                  <a:pt x="1945415" y="399237"/>
                </a:lnTo>
                <a:lnTo>
                  <a:pt x="1945415" y="510062"/>
                </a:lnTo>
                <a:lnTo>
                  <a:pt x="1834590" y="510062"/>
                </a:lnTo>
                <a:close/>
                <a:moveTo>
                  <a:pt x="3936208" y="399237"/>
                </a:moveTo>
                <a:lnTo>
                  <a:pt x="4047032" y="399237"/>
                </a:lnTo>
                <a:lnTo>
                  <a:pt x="4047032" y="510062"/>
                </a:lnTo>
                <a:lnTo>
                  <a:pt x="3936208" y="510062"/>
                </a:lnTo>
                <a:close/>
                <a:moveTo>
                  <a:pt x="4987004" y="399237"/>
                </a:moveTo>
                <a:lnTo>
                  <a:pt x="5097834" y="399237"/>
                </a:lnTo>
                <a:lnTo>
                  <a:pt x="5097834" y="510062"/>
                </a:lnTo>
                <a:lnTo>
                  <a:pt x="4987004" y="510062"/>
                </a:lnTo>
                <a:close/>
                <a:moveTo>
                  <a:pt x="6037802" y="399237"/>
                </a:moveTo>
                <a:lnTo>
                  <a:pt x="6148626" y="399237"/>
                </a:lnTo>
                <a:lnTo>
                  <a:pt x="6148626" y="510062"/>
                </a:lnTo>
                <a:lnTo>
                  <a:pt x="6037802" y="510062"/>
                </a:lnTo>
                <a:close/>
                <a:moveTo>
                  <a:pt x="7088609" y="399237"/>
                </a:moveTo>
                <a:lnTo>
                  <a:pt x="7199434" y="399237"/>
                </a:lnTo>
                <a:lnTo>
                  <a:pt x="7199434" y="510061"/>
                </a:lnTo>
                <a:lnTo>
                  <a:pt x="7088609" y="510061"/>
                </a:lnTo>
                <a:close/>
                <a:moveTo>
                  <a:pt x="8139417" y="399237"/>
                </a:moveTo>
                <a:lnTo>
                  <a:pt x="8250242" y="399237"/>
                </a:lnTo>
                <a:lnTo>
                  <a:pt x="8250242" y="510061"/>
                </a:lnTo>
                <a:lnTo>
                  <a:pt x="8139417" y="510061"/>
                </a:lnTo>
                <a:close/>
                <a:moveTo>
                  <a:pt x="9190225" y="399236"/>
                </a:moveTo>
                <a:lnTo>
                  <a:pt x="9301050" y="399236"/>
                </a:lnTo>
                <a:lnTo>
                  <a:pt x="9301050" y="510061"/>
                </a:lnTo>
                <a:lnTo>
                  <a:pt x="9190225" y="510061"/>
                </a:lnTo>
                <a:close/>
                <a:moveTo>
                  <a:pt x="10241033" y="399236"/>
                </a:moveTo>
                <a:lnTo>
                  <a:pt x="10351858" y="399236"/>
                </a:lnTo>
                <a:lnTo>
                  <a:pt x="10351858" y="510061"/>
                </a:lnTo>
                <a:lnTo>
                  <a:pt x="10241033" y="510061"/>
                </a:lnTo>
                <a:close/>
                <a:moveTo>
                  <a:pt x="11291841" y="399236"/>
                </a:moveTo>
                <a:lnTo>
                  <a:pt x="11402666" y="399236"/>
                </a:lnTo>
                <a:lnTo>
                  <a:pt x="11402666" y="510061"/>
                </a:lnTo>
                <a:lnTo>
                  <a:pt x="11291841" y="510061"/>
                </a:lnTo>
                <a:close/>
                <a:moveTo>
                  <a:pt x="6138405" y="0"/>
                </a:moveTo>
                <a:lnTo>
                  <a:pt x="6190649" y="0"/>
                </a:lnTo>
                <a:lnTo>
                  <a:pt x="6589887" y="399237"/>
                </a:lnTo>
                <a:lnTo>
                  <a:pt x="6649449" y="399237"/>
                </a:lnTo>
                <a:lnTo>
                  <a:pt x="7048684" y="2"/>
                </a:lnTo>
                <a:lnTo>
                  <a:pt x="7100928" y="2"/>
                </a:lnTo>
                <a:lnTo>
                  <a:pt x="6674030" y="426899"/>
                </a:lnTo>
                <a:lnTo>
                  <a:pt x="6674030" y="483379"/>
                </a:lnTo>
                <a:lnTo>
                  <a:pt x="7145009" y="954361"/>
                </a:lnTo>
                <a:lnTo>
                  <a:pt x="7614013" y="485355"/>
                </a:lnTo>
                <a:lnTo>
                  <a:pt x="7614013" y="424926"/>
                </a:lnTo>
                <a:lnTo>
                  <a:pt x="7189086" y="0"/>
                </a:lnTo>
                <a:lnTo>
                  <a:pt x="7241329" y="0"/>
                </a:lnTo>
                <a:lnTo>
                  <a:pt x="7640566" y="399237"/>
                </a:lnTo>
                <a:lnTo>
                  <a:pt x="7700131" y="399237"/>
                </a:lnTo>
                <a:lnTo>
                  <a:pt x="8099367" y="1"/>
                </a:lnTo>
                <a:lnTo>
                  <a:pt x="8151611" y="1"/>
                </a:lnTo>
                <a:lnTo>
                  <a:pt x="7724838" y="426774"/>
                </a:lnTo>
                <a:lnTo>
                  <a:pt x="7724838" y="483508"/>
                </a:lnTo>
                <a:lnTo>
                  <a:pt x="8195689" y="954363"/>
                </a:lnTo>
                <a:lnTo>
                  <a:pt x="8664821" y="485229"/>
                </a:lnTo>
                <a:lnTo>
                  <a:pt x="8664821" y="425053"/>
                </a:lnTo>
                <a:lnTo>
                  <a:pt x="8239767" y="0"/>
                </a:lnTo>
                <a:lnTo>
                  <a:pt x="8292011" y="0"/>
                </a:lnTo>
                <a:lnTo>
                  <a:pt x="8691248" y="399236"/>
                </a:lnTo>
                <a:lnTo>
                  <a:pt x="8750812" y="399236"/>
                </a:lnTo>
                <a:lnTo>
                  <a:pt x="9150049" y="1"/>
                </a:lnTo>
                <a:lnTo>
                  <a:pt x="9202293" y="1"/>
                </a:lnTo>
                <a:lnTo>
                  <a:pt x="8775646" y="426647"/>
                </a:lnTo>
                <a:lnTo>
                  <a:pt x="8775646" y="483635"/>
                </a:lnTo>
                <a:lnTo>
                  <a:pt x="9246372" y="954363"/>
                </a:lnTo>
                <a:lnTo>
                  <a:pt x="9715629" y="485103"/>
                </a:lnTo>
                <a:lnTo>
                  <a:pt x="9715629" y="425175"/>
                </a:lnTo>
                <a:lnTo>
                  <a:pt x="9290453" y="0"/>
                </a:lnTo>
                <a:lnTo>
                  <a:pt x="9342696" y="0"/>
                </a:lnTo>
                <a:lnTo>
                  <a:pt x="9741934" y="399236"/>
                </a:lnTo>
                <a:lnTo>
                  <a:pt x="9801496" y="399236"/>
                </a:lnTo>
                <a:lnTo>
                  <a:pt x="10200732" y="1"/>
                </a:lnTo>
                <a:lnTo>
                  <a:pt x="10252974" y="1"/>
                </a:lnTo>
                <a:lnTo>
                  <a:pt x="9826454" y="426520"/>
                </a:lnTo>
                <a:lnTo>
                  <a:pt x="9826454" y="483756"/>
                </a:lnTo>
                <a:lnTo>
                  <a:pt x="10297055" y="954360"/>
                </a:lnTo>
                <a:lnTo>
                  <a:pt x="10766437" y="484975"/>
                </a:lnTo>
                <a:lnTo>
                  <a:pt x="10766437" y="425305"/>
                </a:lnTo>
                <a:lnTo>
                  <a:pt x="10341131" y="0"/>
                </a:lnTo>
                <a:lnTo>
                  <a:pt x="10393375" y="0"/>
                </a:lnTo>
                <a:lnTo>
                  <a:pt x="10792612" y="399236"/>
                </a:lnTo>
                <a:lnTo>
                  <a:pt x="10852176" y="399236"/>
                </a:lnTo>
                <a:lnTo>
                  <a:pt x="11251411" y="3"/>
                </a:lnTo>
                <a:lnTo>
                  <a:pt x="11303657" y="3"/>
                </a:lnTo>
                <a:lnTo>
                  <a:pt x="10877262" y="426397"/>
                </a:lnTo>
                <a:lnTo>
                  <a:pt x="10877262" y="483887"/>
                </a:lnTo>
                <a:lnTo>
                  <a:pt x="11347735" y="954362"/>
                </a:lnTo>
                <a:lnTo>
                  <a:pt x="11817249" y="484846"/>
                </a:lnTo>
                <a:lnTo>
                  <a:pt x="11817249" y="425436"/>
                </a:lnTo>
                <a:lnTo>
                  <a:pt x="11391812" y="0"/>
                </a:lnTo>
                <a:lnTo>
                  <a:pt x="11444056" y="0"/>
                </a:lnTo>
                <a:lnTo>
                  <a:pt x="11843293" y="399236"/>
                </a:lnTo>
                <a:lnTo>
                  <a:pt x="11902859" y="399236"/>
                </a:lnTo>
                <a:lnTo>
                  <a:pt x="12191973" y="110123"/>
                </a:lnTo>
                <a:lnTo>
                  <a:pt x="12191973" y="162366"/>
                </a:lnTo>
                <a:lnTo>
                  <a:pt x="11928074" y="426265"/>
                </a:lnTo>
                <a:lnTo>
                  <a:pt x="11928074" y="484017"/>
                </a:lnTo>
                <a:lnTo>
                  <a:pt x="12191974" y="747926"/>
                </a:lnTo>
                <a:lnTo>
                  <a:pt x="12191974" y="800166"/>
                </a:lnTo>
                <a:lnTo>
                  <a:pt x="11901874" y="510061"/>
                </a:lnTo>
                <a:lnTo>
                  <a:pt x="11844278" y="510061"/>
                </a:lnTo>
                <a:lnTo>
                  <a:pt x="11373857" y="980483"/>
                </a:lnTo>
                <a:lnTo>
                  <a:pt x="11840505" y="1447132"/>
                </a:lnTo>
                <a:lnTo>
                  <a:pt x="11905645" y="1447132"/>
                </a:lnTo>
                <a:lnTo>
                  <a:pt x="12191976" y="1160803"/>
                </a:lnTo>
                <a:lnTo>
                  <a:pt x="12191976" y="1213046"/>
                </a:lnTo>
                <a:lnTo>
                  <a:pt x="11928074" y="1476947"/>
                </a:lnTo>
                <a:lnTo>
                  <a:pt x="11928074" y="1534702"/>
                </a:lnTo>
                <a:lnTo>
                  <a:pt x="12191975" y="1798604"/>
                </a:lnTo>
                <a:lnTo>
                  <a:pt x="12191975" y="1850847"/>
                </a:lnTo>
                <a:lnTo>
                  <a:pt x="11899087" y="1557957"/>
                </a:lnTo>
                <a:lnTo>
                  <a:pt x="11847063" y="1557957"/>
                </a:lnTo>
                <a:lnTo>
                  <a:pt x="11373858" y="2031163"/>
                </a:lnTo>
                <a:lnTo>
                  <a:pt x="11842778" y="2500070"/>
                </a:lnTo>
                <a:lnTo>
                  <a:pt x="11903378" y="2500070"/>
                </a:lnTo>
                <a:lnTo>
                  <a:pt x="12191975" y="2211473"/>
                </a:lnTo>
                <a:lnTo>
                  <a:pt x="12191974" y="2263716"/>
                </a:lnTo>
                <a:lnTo>
                  <a:pt x="11928074" y="2527616"/>
                </a:lnTo>
                <a:lnTo>
                  <a:pt x="11928074" y="2585366"/>
                </a:lnTo>
                <a:lnTo>
                  <a:pt x="12191978" y="2849270"/>
                </a:lnTo>
                <a:lnTo>
                  <a:pt x="12191977" y="2901515"/>
                </a:lnTo>
                <a:lnTo>
                  <a:pt x="11901357" y="2610895"/>
                </a:lnTo>
                <a:lnTo>
                  <a:pt x="11844795" y="2610895"/>
                </a:lnTo>
                <a:lnTo>
                  <a:pt x="11373856" y="3081835"/>
                </a:lnTo>
                <a:lnTo>
                  <a:pt x="11843230" y="3551209"/>
                </a:lnTo>
                <a:lnTo>
                  <a:pt x="11902922" y="3551209"/>
                </a:lnTo>
                <a:lnTo>
                  <a:pt x="12191974" y="3262156"/>
                </a:lnTo>
                <a:lnTo>
                  <a:pt x="12191974" y="3314400"/>
                </a:lnTo>
                <a:lnTo>
                  <a:pt x="11928074" y="3578299"/>
                </a:lnTo>
                <a:lnTo>
                  <a:pt x="11928074" y="3636053"/>
                </a:lnTo>
                <a:lnTo>
                  <a:pt x="12191975" y="3899954"/>
                </a:lnTo>
                <a:lnTo>
                  <a:pt x="12191975" y="3952198"/>
                </a:lnTo>
                <a:lnTo>
                  <a:pt x="11901811" y="3662034"/>
                </a:lnTo>
                <a:lnTo>
                  <a:pt x="11844339" y="3662034"/>
                </a:lnTo>
                <a:lnTo>
                  <a:pt x="11373856" y="4132518"/>
                </a:lnTo>
                <a:lnTo>
                  <a:pt x="11813331" y="4571992"/>
                </a:lnTo>
                <a:lnTo>
                  <a:pt x="11761089" y="4571991"/>
                </a:lnTo>
                <a:lnTo>
                  <a:pt x="11347736" y="4158638"/>
                </a:lnTo>
                <a:lnTo>
                  <a:pt x="10934382" y="4571992"/>
                </a:lnTo>
                <a:lnTo>
                  <a:pt x="10882138" y="4571992"/>
                </a:lnTo>
                <a:lnTo>
                  <a:pt x="11321614" y="4132516"/>
                </a:lnTo>
                <a:lnTo>
                  <a:pt x="10851132" y="3662034"/>
                </a:lnTo>
                <a:lnTo>
                  <a:pt x="10793656" y="3662034"/>
                </a:lnTo>
                <a:lnTo>
                  <a:pt x="10323175" y="4132515"/>
                </a:lnTo>
                <a:lnTo>
                  <a:pt x="10762651" y="4571991"/>
                </a:lnTo>
                <a:lnTo>
                  <a:pt x="10710406" y="4571992"/>
                </a:lnTo>
                <a:lnTo>
                  <a:pt x="10297052" y="4158638"/>
                </a:lnTo>
                <a:lnTo>
                  <a:pt x="9883699" y="4571992"/>
                </a:lnTo>
                <a:lnTo>
                  <a:pt x="9831456" y="4571992"/>
                </a:lnTo>
                <a:lnTo>
                  <a:pt x="10270931" y="4132517"/>
                </a:lnTo>
                <a:lnTo>
                  <a:pt x="9800448" y="3662034"/>
                </a:lnTo>
                <a:lnTo>
                  <a:pt x="9742974" y="3662034"/>
                </a:lnTo>
                <a:lnTo>
                  <a:pt x="9272491" y="4132517"/>
                </a:lnTo>
                <a:lnTo>
                  <a:pt x="9711968" y="4571993"/>
                </a:lnTo>
                <a:lnTo>
                  <a:pt x="9659723" y="4571993"/>
                </a:lnTo>
                <a:lnTo>
                  <a:pt x="9246369" y="4158639"/>
                </a:lnTo>
                <a:lnTo>
                  <a:pt x="8833016" y="4571992"/>
                </a:lnTo>
                <a:lnTo>
                  <a:pt x="8780772" y="4571992"/>
                </a:lnTo>
                <a:lnTo>
                  <a:pt x="9220247" y="4132517"/>
                </a:lnTo>
                <a:lnTo>
                  <a:pt x="8749764" y="3662034"/>
                </a:lnTo>
                <a:lnTo>
                  <a:pt x="8692294" y="3662034"/>
                </a:lnTo>
                <a:lnTo>
                  <a:pt x="8221812" y="4132516"/>
                </a:lnTo>
                <a:lnTo>
                  <a:pt x="8661288" y="4571992"/>
                </a:lnTo>
                <a:lnTo>
                  <a:pt x="8609042" y="4571992"/>
                </a:lnTo>
                <a:lnTo>
                  <a:pt x="8195689" y="4158639"/>
                </a:lnTo>
                <a:lnTo>
                  <a:pt x="7782334" y="4571994"/>
                </a:lnTo>
                <a:lnTo>
                  <a:pt x="7730092" y="4571994"/>
                </a:lnTo>
                <a:lnTo>
                  <a:pt x="8169568" y="4132518"/>
                </a:lnTo>
                <a:lnTo>
                  <a:pt x="7699085" y="3662034"/>
                </a:lnTo>
                <a:lnTo>
                  <a:pt x="7641614" y="3662034"/>
                </a:lnTo>
                <a:lnTo>
                  <a:pt x="7171129" y="4132518"/>
                </a:lnTo>
                <a:lnTo>
                  <a:pt x="7610604" y="4571993"/>
                </a:lnTo>
                <a:lnTo>
                  <a:pt x="7558360" y="4571993"/>
                </a:lnTo>
                <a:lnTo>
                  <a:pt x="7145007" y="4158640"/>
                </a:lnTo>
                <a:lnTo>
                  <a:pt x="6731655" y="4571993"/>
                </a:lnTo>
                <a:lnTo>
                  <a:pt x="6679410" y="4571993"/>
                </a:lnTo>
                <a:lnTo>
                  <a:pt x="7118885" y="4132518"/>
                </a:lnTo>
                <a:lnTo>
                  <a:pt x="6648402" y="3662034"/>
                </a:lnTo>
                <a:lnTo>
                  <a:pt x="6590932" y="3662034"/>
                </a:lnTo>
                <a:lnTo>
                  <a:pt x="6120448" y="4132519"/>
                </a:lnTo>
                <a:lnTo>
                  <a:pt x="6559922" y="4571993"/>
                </a:lnTo>
                <a:lnTo>
                  <a:pt x="6507678" y="4571993"/>
                </a:lnTo>
                <a:lnTo>
                  <a:pt x="6094326" y="4158641"/>
                </a:lnTo>
                <a:lnTo>
                  <a:pt x="5680985" y="4571992"/>
                </a:lnTo>
                <a:lnTo>
                  <a:pt x="5628744" y="4571992"/>
                </a:lnTo>
                <a:lnTo>
                  <a:pt x="6068205" y="4132519"/>
                </a:lnTo>
                <a:lnTo>
                  <a:pt x="5597731" y="3662034"/>
                </a:lnTo>
                <a:lnTo>
                  <a:pt x="5540263" y="3662034"/>
                </a:lnTo>
                <a:lnTo>
                  <a:pt x="5069789" y="4132518"/>
                </a:lnTo>
                <a:lnTo>
                  <a:pt x="5509253" y="4571993"/>
                </a:lnTo>
                <a:lnTo>
                  <a:pt x="5457012" y="4571993"/>
                </a:lnTo>
                <a:lnTo>
                  <a:pt x="5043664" y="4158640"/>
                </a:lnTo>
                <a:lnTo>
                  <a:pt x="4630303" y="4571992"/>
                </a:lnTo>
                <a:lnTo>
                  <a:pt x="4578059" y="4571992"/>
                </a:lnTo>
                <a:lnTo>
                  <a:pt x="5017539" y="4132518"/>
                </a:lnTo>
                <a:lnTo>
                  <a:pt x="4547049" y="3662034"/>
                </a:lnTo>
                <a:lnTo>
                  <a:pt x="4489581" y="3662034"/>
                </a:lnTo>
                <a:lnTo>
                  <a:pt x="4019108" y="4132519"/>
                </a:lnTo>
                <a:lnTo>
                  <a:pt x="4458568" y="4571993"/>
                </a:lnTo>
                <a:lnTo>
                  <a:pt x="4406323" y="4571993"/>
                </a:lnTo>
                <a:lnTo>
                  <a:pt x="3992985" y="4158641"/>
                </a:lnTo>
                <a:lnTo>
                  <a:pt x="3579645" y="4571992"/>
                </a:lnTo>
                <a:lnTo>
                  <a:pt x="3527403" y="4571992"/>
                </a:lnTo>
                <a:lnTo>
                  <a:pt x="3966864" y="4132520"/>
                </a:lnTo>
                <a:lnTo>
                  <a:pt x="3496388" y="3662034"/>
                </a:lnTo>
                <a:lnTo>
                  <a:pt x="3438920" y="3662034"/>
                </a:lnTo>
                <a:lnTo>
                  <a:pt x="2968432" y="4132519"/>
                </a:lnTo>
                <a:lnTo>
                  <a:pt x="3407908" y="4571992"/>
                </a:lnTo>
                <a:lnTo>
                  <a:pt x="3355663" y="4571992"/>
                </a:lnTo>
                <a:lnTo>
                  <a:pt x="2942311" y="4158641"/>
                </a:lnTo>
                <a:lnTo>
                  <a:pt x="2528961" y="4571991"/>
                </a:lnTo>
                <a:lnTo>
                  <a:pt x="2476717" y="4571991"/>
                </a:lnTo>
                <a:lnTo>
                  <a:pt x="2916189" y="4132519"/>
                </a:lnTo>
                <a:lnTo>
                  <a:pt x="2445706" y="3662034"/>
                </a:lnTo>
                <a:lnTo>
                  <a:pt x="2388237" y="3662034"/>
                </a:lnTo>
                <a:lnTo>
                  <a:pt x="1917745" y="4132520"/>
                </a:lnTo>
                <a:lnTo>
                  <a:pt x="2357225" y="4571992"/>
                </a:lnTo>
                <a:lnTo>
                  <a:pt x="2304981" y="4571993"/>
                </a:lnTo>
                <a:lnTo>
                  <a:pt x="1891623" y="4158642"/>
                </a:lnTo>
                <a:lnTo>
                  <a:pt x="1478275" y="4571991"/>
                </a:lnTo>
                <a:lnTo>
                  <a:pt x="1426031" y="4571991"/>
                </a:lnTo>
                <a:lnTo>
                  <a:pt x="1865501" y="4132520"/>
                </a:lnTo>
                <a:lnTo>
                  <a:pt x="1395017" y="3662034"/>
                </a:lnTo>
                <a:lnTo>
                  <a:pt x="1337551" y="3662034"/>
                </a:lnTo>
                <a:lnTo>
                  <a:pt x="867066" y="4132521"/>
                </a:lnTo>
                <a:lnTo>
                  <a:pt x="1306536" y="4571992"/>
                </a:lnTo>
                <a:lnTo>
                  <a:pt x="1254292" y="4571992"/>
                </a:lnTo>
                <a:lnTo>
                  <a:pt x="840944" y="4158643"/>
                </a:lnTo>
                <a:lnTo>
                  <a:pt x="427595" y="4571993"/>
                </a:lnTo>
                <a:lnTo>
                  <a:pt x="375351" y="4571993"/>
                </a:lnTo>
                <a:lnTo>
                  <a:pt x="814822" y="4132521"/>
                </a:lnTo>
                <a:lnTo>
                  <a:pt x="344336" y="3662034"/>
                </a:lnTo>
                <a:lnTo>
                  <a:pt x="286870" y="3662034"/>
                </a:lnTo>
                <a:lnTo>
                  <a:pt x="5" y="3948900"/>
                </a:lnTo>
                <a:lnTo>
                  <a:pt x="5" y="3896656"/>
                </a:lnTo>
                <a:lnTo>
                  <a:pt x="258369" y="3638291"/>
                </a:lnTo>
                <a:lnTo>
                  <a:pt x="258369" y="3576066"/>
                </a:lnTo>
                <a:lnTo>
                  <a:pt x="1" y="3317698"/>
                </a:lnTo>
                <a:lnTo>
                  <a:pt x="1" y="3265454"/>
                </a:lnTo>
                <a:lnTo>
                  <a:pt x="285756" y="3551209"/>
                </a:lnTo>
                <a:lnTo>
                  <a:pt x="345451" y="3551209"/>
                </a:lnTo>
                <a:lnTo>
                  <a:pt x="814822" y="3081838"/>
                </a:lnTo>
                <a:lnTo>
                  <a:pt x="343880" y="2610895"/>
                </a:lnTo>
                <a:lnTo>
                  <a:pt x="287328" y="2610895"/>
                </a:lnTo>
                <a:lnTo>
                  <a:pt x="6" y="2898217"/>
                </a:lnTo>
                <a:lnTo>
                  <a:pt x="6" y="2845973"/>
                </a:lnTo>
                <a:lnTo>
                  <a:pt x="258373" y="2587605"/>
                </a:lnTo>
                <a:lnTo>
                  <a:pt x="258373" y="2525388"/>
                </a:lnTo>
                <a:lnTo>
                  <a:pt x="1" y="2267015"/>
                </a:lnTo>
                <a:lnTo>
                  <a:pt x="0" y="2214770"/>
                </a:lnTo>
                <a:lnTo>
                  <a:pt x="285299" y="2500070"/>
                </a:lnTo>
                <a:lnTo>
                  <a:pt x="345909" y="2500070"/>
                </a:lnTo>
                <a:lnTo>
                  <a:pt x="814822" y="2031167"/>
                </a:lnTo>
                <a:lnTo>
                  <a:pt x="341616" y="1557959"/>
                </a:lnTo>
                <a:lnTo>
                  <a:pt x="289593" y="1557959"/>
                </a:lnTo>
                <a:lnTo>
                  <a:pt x="4" y="1847551"/>
                </a:lnTo>
                <a:lnTo>
                  <a:pt x="4" y="1795307"/>
                </a:lnTo>
                <a:lnTo>
                  <a:pt x="258377" y="1536932"/>
                </a:lnTo>
                <a:lnTo>
                  <a:pt x="258377" y="1474721"/>
                </a:lnTo>
                <a:lnTo>
                  <a:pt x="2" y="1216345"/>
                </a:lnTo>
                <a:lnTo>
                  <a:pt x="2" y="1164102"/>
                </a:lnTo>
                <a:lnTo>
                  <a:pt x="283034" y="1447135"/>
                </a:lnTo>
                <a:lnTo>
                  <a:pt x="348175" y="1447135"/>
                </a:lnTo>
                <a:lnTo>
                  <a:pt x="814821" y="980486"/>
                </a:lnTo>
                <a:lnTo>
                  <a:pt x="344401" y="510062"/>
                </a:lnTo>
                <a:lnTo>
                  <a:pt x="286805" y="510062"/>
                </a:lnTo>
                <a:lnTo>
                  <a:pt x="5" y="796868"/>
                </a:lnTo>
                <a:lnTo>
                  <a:pt x="5" y="744628"/>
                </a:lnTo>
                <a:lnTo>
                  <a:pt x="258382" y="486242"/>
                </a:lnTo>
                <a:lnTo>
                  <a:pt x="258382" y="424043"/>
                </a:lnTo>
                <a:lnTo>
                  <a:pt x="3" y="165664"/>
                </a:lnTo>
                <a:lnTo>
                  <a:pt x="3" y="113420"/>
                </a:lnTo>
                <a:lnTo>
                  <a:pt x="285820" y="399237"/>
                </a:lnTo>
                <a:lnTo>
                  <a:pt x="345386" y="399237"/>
                </a:lnTo>
                <a:lnTo>
                  <a:pt x="744622" y="2"/>
                </a:lnTo>
                <a:lnTo>
                  <a:pt x="796865" y="2"/>
                </a:lnTo>
                <a:lnTo>
                  <a:pt x="369206" y="427661"/>
                </a:lnTo>
                <a:lnTo>
                  <a:pt x="369206" y="482624"/>
                </a:lnTo>
                <a:lnTo>
                  <a:pt x="840943" y="954364"/>
                </a:lnTo>
                <a:lnTo>
                  <a:pt x="1309187" y="486116"/>
                </a:lnTo>
                <a:lnTo>
                  <a:pt x="1309187" y="424169"/>
                </a:lnTo>
                <a:lnTo>
                  <a:pt x="885019" y="0"/>
                </a:lnTo>
                <a:lnTo>
                  <a:pt x="937262" y="0"/>
                </a:lnTo>
                <a:lnTo>
                  <a:pt x="1336499" y="399237"/>
                </a:lnTo>
                <a:lnTo>
                  <a:pt x="1396066" y="399237"/>
                </a:lnTo>
                <a:lnTo>
                  <a:pt x="1795300" y="3"/>
                </a:lnTo>
                <a:lnTo>
                  <a:pt x="1847544" y="3"/>
                </a:lnTo>
                <a:lnTo>
                  <a:pt x="1420012" y="427535"/>
                </a:lnTo>
                <a:lnTo>
                  <a:pt x="1420012" y="482750"/>
                </a:lnTo>
                <a:lnTo>
                  <a:pt x="1891623" y="954365"/>
                </a:lnTo>
                <a:lnTo>
                  <a:pt x="2360001" y="485992"/>
                </a:lnTo>
                <a:lnTo>
                  <a:pt x="2360001" y="424295"/>
                </a:lnTo>
                <a:lnTo>
                  <a:pt x="1935698" y="0"/>
                </a:lnTo>
                <a:lnTo>
                  <a:pt x="1987943" y="0"/>
                </a:lnTo>
                <a:lnTo>
                  <a:pt x="2387187" y="399237"/>
                </a:lnTo>
                <a:lnTo>
                  <a:pt x="2446755" y="399237"/>
                </a:lnTo>
                <a:lnTo>
                  <a:pt x="2845991" y="2"/>
                </a:lnTo>
                <a:lnTo>
                  <a:pt x="2898236" y="2"/>
                </a:lnTo>
                <a:lnTo>
                  <a:pt x="2470825" y="427411"/>
                </a:lnTo>
                <a:lnTo>
                  <a:pt x="2470825" y="482875"/>
                </a:lnTo>
                <a:lnTo>
                  <a:pt x="2942310" y="954365"/>
                </a:lnTo>
                <a:lnTo>
                  <a:pt x="3410809" y="485866"/>
                </a:lnTo>
                <a:lnTo>
                  <a:pt x="3410809" y="424419"/>
                </a:lnTo>
                <a:lnTo>
                  <a:pt x="2986386" y="0"/>
                </a:lnTo>
                <a:lnTo>
                  <a:pt x="3038626" y="0"/>
                </a:lnTo>
                <a:lnTo>
                  <a:pt x="3437870" y="399237"/>
                </a:lnTo>
                <a:lnTo>
                  <a:pt x="3497441" y="399237"/>
                </a:lnTo>
                <a:lnTo>
                  <a:pt x="3896667" y="2"/>
                </a:lnTo>
                <a:lnTo>
                  <a:pt x="3948913" y="2"/>
                </a:lnTo>
                <a:lnTo>
                  <a:pt x="3521637" y="427285"/>
                </a:lnTo>
                <a:lnTo>
                  <a:pt x="3521637" y="483001"/>
                </a:lnTo>
                <a:lnTo>
                  <a:pt x="3992987" y="954364"/>
                </a:lnTo>
                <a:lnTo>
                  <a:pt x="4461599" y="485738"/>
                </a:lnTo>
                <a:lnTo>
                  <a:pt x="4461599" y="424543"/>
                </a:lnTo>
                <a:lnTo>
                  <a:pt x="4037068" y="1"/>
                </a:lnTo>
                <a:lnTo>
                  <a:pt x="4089312" y="1"/>
                </a:lnTo>
                <a:lnTo>
                  <a:pt x="4488534" y="399237"/>
                </a:lnTo>
                <a:lnTo>
                  <a:pt x="4548100" y="399237"/>
                </a:lnTo>
                <a:lnTo>
                  <a:pt x="4947332" y="4"/>
                </a:lnTo>
                <a:lnTo>
                  <a:pt x="4999581" y="4"/>
                </a:lnTo>
                <a:lnTo>
                  <a:pt x="4572422" y="427156"/>
                </a:lnTo>
                <a:lnTo>
                  <a:pt x="4572422" y="483126"/>
                </a:lnTo>
                <a:lnTo>
                  <a:pt x="5043667" y="954362"/>
                </a:lnTo>
                <a:lnTo>
                  <a:pt x="5512409" y="485609"/>
                </a:lnTo>
                <a:lnTo>
                  <a:pt x="5512409" y="424674"/>
                </a:lnTo>
                <a:lnTo>
                  <a:pt x="5087742" y="1"/>
                </a:lnTo>
                <a:lnTo>
                  <a:pt x="5139977" y="1"/>
                </a:lnTo>
                <a:lnTo>
                  <a:pt x="5539215" y="399237"/>
                </a:lnTo>
                <a:lnTo>
                  <a:pt x="5598781" y="399237"/>
                </a:lnTo>
                <a:lnTo>
                  <a:pt x="5998007" y="2"/>
                </a:lnTo>
                <a:lnTo>
                  <a:pt x="6050249" y="2"/>
                </a:lnTo>
                <a:lnTo>
                  <a:pt x="5623232" y="427030"/>
                </a:lnTo>
                <a:lnTo>
                  <a:pt x="5623232" y="483255"/>
                </a:lnTo>
                <a:lnTo>
                  <a:pt x="6094326" y="954363"/>
                </a:lnTo>
                <a:lnTo>
                  <a:pt x="6563205" y="485481"/>
                </a:lnTo>
                <a:lnTo>
                  <a:pt x="6563205" y="4247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02-Apr-21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37271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8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02-Apr-21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5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89320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89320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02-Apr-21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2097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02-Apr-21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1610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02-Apr-21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39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02-Apr-21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923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02-Apr-21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474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1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8" y="6470704"/>
            <a:ext cx="2154142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6FA2B21-3FCD-4721-B95C-427943F61125}" type="datetime1">
              <a:rPr lang="en-US" smtClean="0"/>
              <a:t>02-Apr-21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8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4" y="6470704"/>
            <a:ext cx="973666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279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9.jpeg"/><Relationship Id="rId7" Type="http://schemas.openxmlformats.org/officeDocument/2006/relationships/diagramQuickStyle" Target="../diagrams/quickStyle4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10.jpeg"/><Relationship Id="rId9" Type="http://schemas.microsoft.com/office/2007/relationships/diagramDrawing" Target="../diagrams/drawing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68417" y="3737113"/>
            <a:ext cx="7297545" cy="2332383"/>
          </a:xfr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The Battle of Neighborhoods 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2800" dirty="0">
                <a:solidFill>
                  <a:schemeClr val="tx1"/>
                </a:solidFill>
              </a:rPr>
              <a:t>Los Angeles, California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68417" y="5509840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err="1">
                <a:solidFill>
                  <a:schemeClr val="tx1"/>
                </a:solidFill>
              </a:rPr>
              <a:t>Wimala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Paramastri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FF22F-5830-45C5-BE3B-3D5319283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565424"/>
            <a:ext cx="10058400" cy="22970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 4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Similar to cluster 1, has a lot of various restaurant except dominated with fast food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Lot of venues for activity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Lots of place to shop daily needs (</a:t>
            </a: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market)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type of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residential neighborhood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that is good for living</a:t>
            </a: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79C5B-E77F-46D3-AA3A-3F792A7C19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741526" y="2570921"/>
            <a:ext cx="8409639" cy="388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3444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1ED5D-0990-49F4-9884-7DA2C0BC5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Where to open Gym?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01AF4-33DA-4CE1-B787-28D72D119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87690"/>
            <a:ext cx="10058400" cy="1895060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Cluster 1</a:t>
            </a:r>
          </a:p>
          <a:p>
            <a:r>
              <a:rPr lang="en-US" dirty="0"/>
              <a:t>It is important to open Gym at a good residential type of neighborhood like cluster 4 </a:t>
            </a:r>
            <a:r>
              <a:rPr lang="en-US" b="1" dirty="0"/>
              <a:t>BUT</a:t>
            </a:r>
            <a:r>
              <a:rPr lang="en-US" dirty="0"/>
              <a:t> it is also important to target correct market that will going to use the gym service</a:t>
            </a:r>
          </a:p>
          <a:p>
            <a:r>
              <a:rPr lang="en-US" dirty="0"/>
              <a:t>Cluster 1 is an urban core neighborhood 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has a lot of people reside, fit our target (people who would like to pursue career in entertainment industry), have enough number of population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454369E-4AD2-4F67-B199-70F82A3E68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33490339"/>
              </p:ext>
            </p:extLst>
          </p:nvPr>
        </p:nvGraphicFramePr>
        <p:xfrm>
          <a:off x="5716105" y="3750501"/>
          <a:ext cx="4421809" cy="24649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070100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713B6-48DF-4DEC-8107-C02F28CC1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53175"/>
            <a:ext cx="10058400" cy="1371600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accent1">
                    <a:lumMod val="50000"/>
                  </a:schemeClr>
                </a:solidFill>
              </a:rPr>
              <a:t>East Los Angeles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1A860-0492-40FD-A8C1-38D7B88DCC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343533"/>
            <a:ext cx="10058400" cy="230081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Choosing East Los Angeles as a recommended place to open Gym</a:t>
            </a:r>
          </a:p>
          <a:p>
            <a:r>
              <a:rPr lang="en-US" dirty="0"/>
              <a:t>Has big enough population among its cluster</a:t>
            </a:r>
          </a:p>
          <a:p>
            <a:r>
              <a:rPr lang="en-US" dirty="0"/>
              <a:t>Has a lot of common facilities/venues in line with health caring such as Bakery, Sporting Goods Shop, Track, Sandwich Place, and Farm</a:t>
            </a:r>
          </a:p>
          <a:p>
            <a:r>
              <a:rPr lang="en-US" dirty="0"/>
              <a:t>Doesn't have unhealthy venues as its common venues such as Bar, Liquor Store, and Fast Food Restaurant</a:t>
            </a:r>
          </a:p>
          <a:p>
            <a:r>
              <a:rPr lang="en-US" b="1" dirty="0"/>
              <a:t>Competitors??</a:t>
            </a:r>
          </a:p>
          <a:p>
            <a:endParaRPr lang="en-US" b="1" dirty="0"/>
          </a:p>
          <a:p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14FC141-CD35-4241-9A5E-A0B0F180A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0278" y="3277616"/>
            <a:ext cx="2365722" cy="32269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B3ED26-6E27-4E5B-B436-60DB7B058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191" y="3268345"/>
            <a:ext cx="4842426" cy="3104572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735ABC-8813-46D6-8589-AE3849A1BEC1}"/>
              </a:ext>
            </a:extLst>
          </p:cNvPr>
          <p:cNvSpPr txBox="1">
            <a:spLocks/>
          </p:cNvSpPr>
          <p:nvPr/>
        </p:nvSpPr>
        <p:spPr>
          <a:xfrm>
            <a:off x="1066800" y="4734706"/>
            <a:ext cx="2591163" cy="16382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/>
              <a:t>Total 6 other gyms within 3 kms from the center, which is few considering that it has more than 120.000 residents within 19kms²</a:t>
            </a:r>
          </a:p>
        </p:txBody>
      </p:sp>
    </p:spTree>
    <p:extLst>
      <p:ext uri="{BB962C8B-B14F-4D97-AF65-F5344CB8AC3E}">
        <p14:creationId xmlns:p14="http://schemas.microsoft.com/office/powerpoint/2010/main" val="2565756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96042-C789-4C14-8180-C02A33341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08530-7A54-4792-95F2-E105A1DBC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11572"/>
            <a:ext cx="10058400" cy="2508637"/>
          </a:xfrm>
        </p:spPr>
        <p:txBody>
          <a:bodyPr>
            <a:normAutofit/>
          </a:bodyPr>
          <a:lstStyle/>
          <a:p>
            <a:r>
              <a:rPr lang="en-US" sz="1600" cap="non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California, the 3</a:t>
            </a:r>
            <a:r>
              <a:rPr lang="en-US" sz="1600" cap="none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rd</a:t>
            </a:r>
            <a:r>
              <a:rPr lang="en-US" sz="1600" cap="non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most populous state </a:t>
            </a:r>
            <a:r>
              <a:rPr lang="en-US" sz="1600" cap="none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USA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cap="none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US" sz="1600" cap="non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 </a:t>
            </a:r>
            <a:r>
              <a:rPr lang="en-US" sz="1600" cap="none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600" cap="non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ngeles, the most populous county in USA, </a:t>
            </a:r>
            <a:r>
              <a:rPr lang="en-US" sz="1600" cap="none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having </a:t>
            </a:r>
            <a:r>
              <a:rPr lang="en-US" sz="1600" cap="non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around 4 million residents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3</a:t>
            </a:r>
            <a:r>
              <a:rPr lang="en-US" sz="1600" baseline="30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rd</a:t>
            </a: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600" cap="non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largest metropolitan economy in the world, famous for its entertainment industry</a:t>
            </a:r>
          </a:p>
          <a:p>
            <a:r>
              <a:rPr lang="en-US" sz="1600" b="1" cap="non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Why Gym? </a:t>
            </a:r>
          </a:p>
          <a:p>
            <a:pPr marL="0" indent="0">
              <a:buNone/>
            </a:pPr>
            <a:r>
              <a:rPr lang="en-US" sz="1600" cap="non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 Angeles is famous for people who is pursuing career in entertainment industry, which makes it important for them to take care of their body, beauty, and health</a:t>
            </a:r>
            <a:endParaRPr lang="en-US" sz="16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600" b="1" cap="none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Where to open Gym?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C9FFDB48-290E-4E78-BFC2-B4BDB27E3F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12324730"/>
              </p:ext>
            </p:extLst>
          </p:nvPr>
        </p:nvGraphicFramePr>
        <p:xfrm>
          <a:off x="1523999" y="4174435"/>
          <a:ext cx="4214192" cy="23323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6801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8D67E-8D47-4D73-A78F-209C692DD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B7EA67A-D8B8-45DD-9C11-F35C633B01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5879812"/>
              </p:ext>
            </p:extLst>
          </p:nvPr>
        </p:nvGraphicFramePr>
        <p:xfrm>
          <a:off x="1066799" y="2103120"/>
          <a:ext cx="10568609" cy="31844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0833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7C5AC-9EFA-461A-AF51-E490C958F6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79289F9-8F46-4B58-8699-E845AD3E4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0738539"/>
              </p:ext>
            </p:extLst>
          </p:nvPr>
        </p:nvGraphicFramePr>
        <p:xfrm>
          <a:off x="924339" y="2014194"/>
          <a:ext cx="10343322" cy="422744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3511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03A4F-1665-49EE-8C6B-10C477FBB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FFF1E8-C11B-4111-BD17-40E80C025C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77209" y="1828800"/>
            <a:ext cx="5687505" cy="455909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C9118724-71D8-48A3-9BDE-52F9E09B0418}"/>
              </a:ext>
            </a:extLst>
          </p:cNvPr>
          <p:cNvSpPr txBox="1">
            <a:spLocks/>
          </p:cNvSpPr>
          <p:nvPr/>
        </p:nvSpPr>
        <p:spPr>
          <a:xfrm>
            <a:off x="1066799" y="1828800"/>
            <a:ext cx="4022035" cy="1974574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Main data imported from sources</a:t>
            </a:r>
          </a:p>
          <a:p>
            <a:r>
              <a:rPr lang="en-US" sz="1800" dirty="0"/>
              <a:t>Getting a total of 260 data of neighborhood after dropping empty data</a:t>
            </a:r>
          </a:p>
          <a:p>
            <a:r>
              <a:rPr lang="en-US" sz="1800" dirty="0"/>
              <a:t>Checking map with each number of populations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DE59D2-1313-4D4B-912A-AC443D8F2A6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329" y="3920523"/>
            <a:ext cx="5666671" cy="23992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28968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47D74-AF92-429B-98A1-7A66F2E27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7713" y="1045202"/>
            <a:ext cx="3266661" cy="1351722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Get all 4580 venues near each neighborhood with 244 total categories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400F75-9FB5-4723-8B83-5276397621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461" y="980661"/>
            <a:ext cx="7262191" cy="14808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D3AE04-4E3E-4205-A9F4-07E2CBEDA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200" y="4018468"/>
            <a:ext cx="5260952" cy="25776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247F99-48E5-472E-B4F6-3343BB07B3D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5152" y="3826501"/>
            <a:ext cx="6223781" cy="2523549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6148D7E-0B12-449C-9193-1208126749D8}"/>
              </a:ext>
            </a:extLst>
          </p:cNvPr>
          <p:cNvSpPr txBox="1">
            <a:spLocks/>
          </p:cNvSpPr>
          <p:nvPr/>
        </p:nvSpPr>
        <p:spPr>
          <a:xfrm>
            <a:off x="2551043" y="2753139"/>
            <a:ext cx="6095999" cy="13517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Group by neighborhood name, use one hot encoding, count the mean of every venue categories appearance in each neighborhood and then sort it from the 1</a:t>
            </a:r>
            <a:r>
              <a:rPr lang="en-US" sz="18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until 10</a:t>
            </a:r>
            <a:r>
              <a:rPr lang="en-US" sz="18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highest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56325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EAFB155-0166-44F3-BFF9-5BBEF2574D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652" y="1584976"/>
            <a:ext cx="7175552" cy="2487300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7E8F1B2-6A55-4116-B945-F4A08AC00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778075"/>
            <a:ext cx="7745896" cy="520638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Cluster using </a:t>
            </a:r>
            <a:r>
              <a:rPr lang="en-US" dirty="0" err="1"/>
              <a:t>kMeans</a:t>
            </a:r>
            <a:r>
              <a:rPr lang="en-US" dirty="0"/>
              <a:t>=5, merge into main </a:t>
            </a:r>
            <a:r>
              <a:rPr lang="en-US" dirty="0" err="1"/>
              <a:t>dataframe</a:t>
            </a:r>
            <a:r>
              <a:rPr lang="en-US" dirty="0"/>
              <a:t>, checking by the LA map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8A33419-72A7-4F43-AA9B-1E1392ECE6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783" y="1298713"/>
            <a:ext cx="3028676" cy="13141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D87A03D-634B-45AD-A829-37CC2875AC2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5625"/>
          <a:stretch/>
        </p:blipFill>
        <p:spPr>
          <a:xfrm>
            <a:off x="655792" y="2922466"/>
            <a:ext cx="3725897" cy="3345811"/>
          </a:xfrm>
          <a:prstGeom prst="rect">
            <a:avLst/>
          </a:prstGeom>
        </p:spPr>
      </p:pic>
      <p:graphicFrame>
        <p:nvGraphicFramePr>
          <p:cNvPr id="18" name="Diagram 17">
            <a:extLst>
              <a:ext uri="{FF2B5EF4-FFF2-40B4-BE49-F238E27FC236}">
                <a16:creationId xmlns:a16="http://schemas.microsoft.com/office/drawing/2014/main" id="{E24E33F9-96B3-41AE-A31A-DD48D1A94F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77746752"/>
              </p:ext>
            </p:extLst>
          </p:nvPr>
        </p:nvGraphicFramePr>
        <p:xfrm>
          <a:off x="4727713" y="4817306"/>
          <a:ext cx="6975491" cy="455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542739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FF22F-5830-45C5-BE3B-3D5319283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565424"/>
            <a:ext cx="10058400" cy="22970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 1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Big neighborhood with the most population among other cluster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Various choice of restaurants as its common venue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ots of good place for socializing, for fun and entertainment Various kind of place to enjoy food/drink/snack, various places to shop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Typical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urban core neighborhood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with a complete and diverse facilities</a:t>
            </a:r>
          </a:p>
          <a:p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79C5B-E77F-46D3-AA3A-3F792A7C1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474" y="2594569"/>
            <a:ext cx="8119692" cy="3952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632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FF22F-5830-45C5-BE3B-3D5319283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565424"/>
            <a:ext cx="10058400" cy="22970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Cluster 3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Place for various activities outdoor, main venues are parks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 only 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some type of restaurants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Good place for relaxing by doing yoga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Have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some entertainment venues and farm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suburban neighborhood</a:t>
            </a:r>
            <a:endParaRPr lang="en-US" sz="18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79C5B-E77F-46D3-AA3A-3F792A7C19C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893268" y="2886194"/>
            <a:ext cx="8257897" cy="340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3594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534949"/>
      </a:dk2>
      <a:lt2>
        <a:srgbClr val="CCD1B9"/>
      </a:lt2>
      <a:accent1>
        <a:srgbClr val="C66951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125000"/>
              </a:schemeClr>
              <a:schemeClr val="phClr">
                <a:tint val="92000"/>
                <a:shade val="70000"/>
                <a:satMod val="110000"/>
              </a:schemeClr>
            </a:duotone>
          </a:blip>
          <a:tile tx="0" ty="0" sx="22000" sy="22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E736489A-00C3-4E0A-AAA8-D4D3127BA5B3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110</TotalTime>
  <Words>694</Words>
  <Application>Microsoft Office PowerPoint</Application>
  <PresentationFormat>Widescreen</PresentationFormat>
  <Paragraphs>65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Garamond</vt:lpstr>
      <vt:lpstr>Tw Cen MT</vt:lpstr>
      <vt:lpstr>Tw Cen MT Condensed</vt:lpstr>
      <vt:lpstr>Wingdings</vt:lpstr>
      <vt:lpstr>Wingdings 3</vt:lpstr>
      <vt:lpstr>Integral</vt:lpstr>
      <vt:lpstr>The Battle of Neighborhoods  Los Angeles, California</vt:lpstr>
      <vt:lpstr>Introduction</vt:lpstr>
      <vt:lpstr>Data</vt:lpstr>
      <vt:lpstr>Methodology</vt:lpstr>
      <vt:lpstr>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Where to open Gym?</vt:lpstr>
      <vt:lpstr>East Los Angeles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Neighborhoods,  Los Angeles, California</dc:title>
  <dc:creator>Fia Afiani</dc:creator>
  <cp:lastModifiedBy>Fia Afiani</cp:lastModifiedBy>
  <cp:revision>16</cp:revision>
  <dcterms:created xsi:type="dcterms:W3CDTF">2021-04-02T03:16:22Z</dcterms:created>
  <dcterms:modified xsi:type="dcterms:W3CDTF">2021-04-02T05:06:23Z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